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6" r:id="rId5"/>
    <p:sldMasterId id="2147483818" r:id="rId6"/>
    <p:sldMasterId id="2147483826" r:id="rId7"/>
    <p:sldMasterId id="2147483838" r:id="rId8"/>
  </p:sldMasterIdLst>
  <p:notesMasterIdLst>
    <p:notesMasterId r:id="rId14"/>
  </p:notesMasterIdLst>
  <p:handoutMasterIdLst>
    <p:handoutMasterId r:id="rId15"/>
  </p:handoutMasterIdLst>
  <p:sldIdLst>
    <p:sldId id="1287" r:id="rId9"/>
    <p:sldId id="1335" r:id="rId10"/>
    <p:sldId id="1362" r:id="rId11"/>
    <p:sldId id="1363" r:id="rId12"/>
    <p:sldId id="1336" r:id="rId13"/>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86BA00-CD88-E73F-823C-93DC1C471A34}" name="Marks, Joshua R LT USN COMNAVREG PEARL HI (USA)" initials="M(" userId="S::joshua.r.marks2.mil@us.navy.mil::9fc5bdea-c0ee-4a5a-ae1a-ded0d325b3d1" providerId="AD"/>
  <p188:author id="{FE5BC11E-5D9A-A7C8-3335-8D86BCEA8EA2}" name="Puckett, Daniel D LCDR USN (USA)" initials="P(" userId="S::daniel.d.puckett2.mil@us.navy.mil::9a75eeca-cfff-4b15-873f-ebfa080d4afd" providerId="AD"/>
  <p188:author id="{1550D12B-E1D8-5212-9E57-26D459FF6C48}" name="Delfin, Joanna R CIV USN NAVFAC PAC PEARL HI (USA)" initials="D(" userId="S::joanna.r.delfin.civ@us.navy.mil::29400758-b35c-4562-879a-402d6ae2aa9a" providerId="AD"/>
  <p188:author id="{96246844-E60D-65A3-11F0-42F0AA4A6A09}" name="Chong, Jocelyn W CIV (USA)" initials="C(" userId="S::jocelyn.w.chong.civ@us.navy.mil::06bbc2c2-9358-4e62-aa1b-fbf30388bd3d" providerId="AD"/>
  <p188:author id="{92D8314A-D668-3860-B2B3-FAE675D4DBC6}" name="Castellano, Lila H CIV USN NAVFAC HAWAII PEARL (USA)" initials="C(" userId="S::lila.h.castellano.civ@us.navy.mil::a24eb1e3-1c1b-49c8-aab4-244049ae145c" providerId="AD"/>
  <p188:author id="{998AA155-904C-80FD-4F6D-1BE058E08F73}" name="Mckell, Erinn E CIV (USA)" initials="" userId="S::erinn.e.mckell.civ@us.navy.mil::52ac5c4c-5d66-4e7b-940c-dd8556894622" providerId="AD"/>
  <p188:author id="{A05EC35D-F870-0E6C-D837-6B76A47869EB}" name="Buck, Stephen R CIV USN COMNAVREG PEARL HI (USA)" initials="B(" userId="S::stephen.r.buck5.civ@us.navy.mil::d113649a-229e-417b-b675-6b9642eb561b" providerId="AD"/>
  <p188:author id="{16CCB860-FBD4-1D5C-BA53-330354F43FD9}" name="Kaupiko, Reyn K CIV (USA)" initials="K(" userId="S::reyn.k.kaupiko.civ@us.navy.mil::6dba7e38-4fff-4225-ab6a-97aeac223c6e" providerId="AD"/>
  <p188:author id="{EF270D61-AAB9-FBE9-1317-1CD25B7655B7}" name="Chow, Steven L CIV USN NAVFAC HAWAII PEARL (USA)" initials="C(" userId="S::steven.l.chow.civ@us.navy.mil::bac24a86-a22c-43c2-bda7-9c469cc359af" providerId="AD"/>
  <p188:author id="{F4EA7366-3FCE-2D8C-D9BA-87DF2C7AC912}" name="Kleinman, Robert D CAPT USN NAVFAC HAWAII PEARL (USA)" initials="K(" userId="S::robert.d.kleinman.mil@us.navy.mil::09dc6cd4-da4b-4568-aa9b-110c73cb718f" providerId="AD"/>
  <p188:author id="{CDA6E07E-4DB3-2CA3-ACFF-83CAFC51970D}" name="Pascual, Cherry-Lei R (Cherry) CIV USN COMNAVREG PEARL HI (USA)" initials="CP" userId="S::cherry-lei.r.pascual.civ@us.navy.mil::fec4c3eb-5188-4e49-b2d5-9663761c3a53" providerId="AD"/>
  <p188:author id="{4827B3BA-3B70-7DAA-BC1E-AB6B417D7509}" name="deWindt, Gregory P CAPT USN COMNAVREG PEARL HI (USA)" initials="d(" userId="S::gregory.p.dewindt.mil@us.navy.mil::08d55d7a-4057-499c-8e89-76a04526683c" providerId="AD"/>
  <p188:author id="{DDE519BC-3C09-D1CB-A461-3AD6CE48F5CA}" name="Utech, Alexandra A CIV (USA)" initials="U(" userId="S::alexandra.a.utech.civ@us.navy.mil::3dae7e7c-69ca-4aab-9390-a4fb0fbcf88f" providerId="AD"/>
  <p188:author id="{9DEE17C2-43CC-24B2-2E40-75AA565238AB}" name="Ostrem, Meagan K CIV USN (USA)" initials="O(" userId="S::meagan.k.ostrem.civ@us.navy.mil::c69858f3-67f7-45fd-a6d9-3007767856e7" providerId="AD"/>
  <p188:author id="{DB047ECA-4BA4-319E-AD13-9ED6D417A249}" name="Crone, Brian C LCDR USN (USA)" initials="BC" userId="S::brian.c.crone.mil@us.navy.mil::25f175be-09ab-4eae-b82e-3d5ffd9b1ecb" providerId="AD"/>
  <p188:author id="{BEF2ACCB-B7D6-EF97-8ED9-A911194022E6}" name="Dunn, Benjamin R CDR USN NAVFAC HAWAII PEARL (USA)" initials="D(" userId="S::benjamin.r.dunn1.mil@us.navy.mil::1b035a9c-21be-428e-b719-2ea2e7aef21f" providerId="AD"/>
  <p188:author id="{144086D0-A2A3-AA4A-02C6-5244C02FE021}" name="Burke, Madison M CIV USN COMNAVREG PEARL HI (USA)" initials="B(" userId="S::madison.m.burke2.civ@us.navy.mil::640a8d6a-e66e-4e1b-8e14-3b856db37071" providerId="AD"/>
  <p188:author id="{710D93DD-134F-2769-2147-3936D5C62C40}" name="Hayes, Danny R Jr CIV USN NAVFAC HAWAII PEARL (USA)" initials="H(" userId="S::danny.r.hayes6.civ@us.navy.mil::9d507ae2-f1fb-468f-82db-15e4ea393353" providerId="AD"/>
  <p188:author id="{97DAD3FC-B09C-6362-BFD7-B8826B31F2D9}" name="Fujinaka, Janel S CIV USN COMNAVREG PEARL HI (USA)" initials="F(" userId="S::janel.s.fujinaka.civ@us.navy.mil::dfab60d7-e649-4e4f-8870-5b0625eb31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67F5"/>
    <a:srgbClr val="035894"/>
    <a:srgbClr val="FFD966"/>
    <a:srgbClr val="FF9933"/>
    <a:srgbClr val="D9D9D9"/>
    <a:srgbClr val="CCCCCC"/>
    <a:srgbClr val="FFD243"/>
    <a:srgbClr val="C59EE2"/>
    <a:srgbClr val="79F56F"/>
    <a:srgbClr val="FCE4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98B0B0-8472-4514-8288-7885029FB858}" v="31" dt="2026-04-11T02:03:53.978"/>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AEFF7"/>
          </a:solidFill>
        </a:fill>
      </a:tcStyle>
    </a:wholeTbl>
    <a:band1H>
      <a:tcStyle>
        <a:tcBdr/>
        <a:fill>
          <a:solidFill>
            <a:srgbClr val="D2DEEF"/>
          </a:solidFill>
        </a:fill>
      </a:tcStyle>
    </a:band1H>
    <a:band2H>
      <a:tcStyle>
        <a:tcBdr/>
      </a:tcStyle>
    </a:band2H>
    <a:band1V>
      <a:tcStyle>
        <a:tcBdr/>
        <a:fill>
          <a:solidFill>
            <a:srgbClr val="D2DEEF"/>
          </a:solidFill>
        </a:fill>
      </a:tcStyle>
    </a:band1V>
    <a:band2V>
      <a:tcStyle>
        <a:tcBdr/>
      </a:tcStyle>
    </a:band2V>
    <a:lastCol>
      <a:tcTxStyle b="on">
        <a:font>
          <a:latin typeface="+mn-lt"/>
          <a:ea typeface="+mn-ea"/>
          <a:cs typeface="+mn-cs"/>
        </a:font>
        <a:srgbClr val="FFFFFF"/>
      </a:tcTxStyle>
      <a:tcStyle>
        <a:tcBdr/>
        <a:fill>
          <a:solidFill>
            <a:srgbClr val="5B9BD5"/>
          </a:solidFill>
        </a:fill>
      </a:tcStyle>
    </a:lastCol>
    <a:firstCol>
      <a:tcTxStyle b="on">
        <a:font>
          <a:latin typeface="+mn-lt"/>
          <a:ea typeface="+mn-ea"/>
          <a:cs typeface="+mn-cs"/>
        </a:font>
        <a:srgbClr val="FFFFFF"/>
      </a:tcTxStyle>
      <a:tcStyle>
        <a:tcBdr/>
        <a:fill>
          <a:solidFill>
            <a:srgbClr val="5B9BD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5B9BD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5B9BD5"/>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5940675A-B579-460E-94D1-54222C63F5D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7DF18680-E054-41AD-8BC1-D1AEF772440D}"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5202B0CA-FC54-4496-8BCA-5EF66A818D29}" styleName="">
    <a:wholeTbl>
      <a:tcTxStyle>
        <a:font>
          <a:latin typeface="+mn-lt"/>
          <a:ea typeface="+mn-ea"/>
          <a:cs typeface="+mn-cs"/>
        </a:font>
        <a:srgbClr val="000000"/>
      </a:tcTxStyle>
      <a:tcStyle>
        <a:tcBdr/>
        <a:fill>
          <a:solidFill>
            <a:srgbClr val="E7E7E7"/>
          </a:solidFill>
        </a:fill>
      </a:tcStyle>
    </a:wholeTbl>
    <a:band1H>
      <a:tcStyle>
        <a:tcBdr/>
        <a:fill>
          <a:solidFill>
            <a:srgbClr val="CBCBCB"/>
          </a:solidFill>
        </a:fill>
      </a:tcStyle>
    </a:band1H>
    <a:band1V>
      <a:tcStyle>
        <a:tcBdr/>
        <a:fill>
          <a:solidFill>
            <a:srgbClr val="CBCBCB"/>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000000"/>
              </a:solidFill>
              <a:prstDash val="solid"/>
              <a:round/>
              <a:headEnd type="none" w="med" len="med"/>
              <a:tailEnd type="none" w="med" len="med"/>
            </a:ln>
          </a:top>
        </a:tcBdr>
        <a:fill>
          <a:solidFill>
            <a:srgbClr val="E7E7E7"/>
          </a:solidFill>
        </a:fill>
      </a:tcStyle>
    </a:lastRow>
    <a:firstRow>
      <a:tcTxStyle b="on">
        <a:font>
          <a:latin typeface="+mn-lt"/>
          <a:ea typeface="+mn-ea"/>
          <a:cs typeface="+mn-cs"/>
        </a:font>
        <a:srgbClr val="FFFFFF"/>
      </a:tcTxStyle>
      <a:tcStyle>
        <a:tcBdr/>
        <a:fill>
          <a:solidFill>
            <a:srgbClr val="000000"/>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5" Type="http://schemas.openxmlformats.org/officeDocument/2006/relationships/slideMaster" Target="slideMasters/slideMaster1.xml"/><Relationship Id="rId15"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5" y="4"/>
            <a:ext cx="3041964" cy="466913"/>
          </a:xfrm>
          <a:prstGeom prst="rect">
            <a:avLst/>
          </a:prstGeom>
          <a:noFill/>
          <a:ln>
            <a:noFill/>
          </a:ln>
        </p:spPr>
        <p:txBody>
          <a:bodyPr vert="horz" wrap="square" lIns="93228" tIns="46613" rIns="93228" bIns="46613" anchor="t" anchorCtr="0" compatLnSpc="1">
            <a:noAutofit/>
          </a:bodyPr>
          <a:lstStyle/>
          <a:p>
            <a:pPr defTabSz="457448">
              <a:defRPr sz="1800" b="0" i="0" u="none" strike="noStrike" kern="0" cap="none" spc="0" baseline="0">
                <a:solidFill>
                  <a:srgbClr val="000000"/>
                </a:solidFill>
                <a:uFillTx/>
              </a:defRPr>
            </a:pPr>
            <a:endParaRPr lang="en-US" sz="1200">
              <a:solidFill>
                <a:srgbClr val="000000"/>
              </a:solidFill>
              <a:latin typeface="Calibri"/>
            </a:endParaRPr>
          </a:p>
        </p:txBody>
      </p:sp>
      <p:sp>
        <p:nvSpPr>
          <p:cNvPr id="3" name="Date Placeholder 2"/>
          <p:cNvSpPr txBox="1">
            <a:spLocks noGrp="1"/>
          </p:cNvSpPr>
          <p:nvPr>
            <p:ph type="dt" sz="quarter" idx="1"/>
          </p:nvPr>
        </p:nvSpPr>
        <p:spPr>
          <a:xfrm>
            <a:off x="3976337" y="4"/>
            <a:ext cx="3041964" cy="466913"/>
          </a:xfrm>
          <a:prstGeom prst="rect">
            <a:avLst/>
          </a:prstGeom>
          <a:noFill/>
          <a:ln>
            <a:noFill/>
          </a:ln>
        </p:spPr>
        <p:txBody>
          <a:bodyPr vert="horz" wrap="square" lIns="93228" tIns="46613" rIns="93228" bIns="46613" anchor="t" anchorCtr="0" compatLnSpc="1">
            <a:noAutofit/>
          </a:bodyPr>
          <a:lstStyle/>
          <a:p>
            <a:pPr algn="r" defTabSz="457448">
              <a:defRPr sz="1800" b="0" i="0" u="none" strike="noStrike" kern="0" cap="none" spc="0" baseline="0">
                <a:solidFill>
                  <a:srgbClr val="000000"/>
                </a:solidFill>
                <a:uFillTx/>
              </a:defRPr>
            </a:pPr>
            <a:fld id="{DB435CEA-735B-4BF8-B615-513D4B995D60}" type="datetime1">
              <a:rPr lang="en-US" sz="1200">
                <a:solidFill>
                  <a:srgbClr val="000000"/>
                </a:solidFill>
                <a:latin typeface="Calibri"/>
              </a:rPr>
              <a:pPr algn="r" defTabSz="457448">
                <a:defRPr sz="1800" b="0" i="0" u="none" strike="noStrike" kern="0" cap="none" spc="0" baseline="0">
                  <a:solidFill>
                    <a:srgbClr val="000000"/>
                  </a:solidFill>
                  <a:uFillTx/>
                </a:defRPr>
              </a:pPr>
              <a:t>6/1/2026</a:t>
            </a:fld>
            <a:endParaRPr lang="en-US" sz="1200">
              <a:solidFill>
                <a:srgbClr val="000000"/>
              </a:solidFill>
              <a:latin typeface="Calibri"/>
            </a:endParaRPr>
          </a:p>
        </p:txBody>
      </p:sp>
      <p:sp>
        <p:nvSpPr>
          <p:cNvPr id="4" name="Footer Placeholder 3"/>
          <p:cNvSpPr txBox="1">
            <a:spLocks noGrp="1"/>
          </p:cNvSpPr>
          <p:nvPr>
            <p:ph type="ftr" sz="quarter" idx="2"/>
          </p:nvPr>
        </p:nvSpPr>
        <p:spPr>
          <a:xfrm>
            <a:off x="5" y="8839017"/>
            <a:ext cx="3041964" cy="466913"/>
          </a:xfrm>
          <a:prstGeom prst="rect">
            <a:avLst/>
          </a:prstGeom>
          <a:noFill/>
          <a:ln>
            <a:noFill/>
          </a:ln>
        </p:spPr>
        <p:txBody>
          <a:bodyPr vert="horz" wrap="square" lIns="93228" tIns="46613" rIns="93228" bIns="46613" anchor="b" anchorCtr="0" compatLnSpc="1">
            <a:noAutofit/>
          </a:bodyPr>
          <a:lstStyle/>
          <a:p>
            <a:pPr defTabSz="457448">
              <a:defRPr sz="1800" b="0" i="0" u="none" strike="noStrike" kern="0" cap="none" spc="0" baseline="0">
                <a:solidFill>
                  <a:srgbClr val="000000"/>
                </a:solidFill>
                <a:uFillTx/>
              </a:defRPr>
            </a:pPr>
            <a:endParaRPr lang="en-US" sz="1200">
              <a:solidFill>
                <a:srgbClr val="000000"/>
              </a:solidFill>
              <a:latin typeface="Calibri"/>
            </a:endParaRPr>
          </a:p>
        </p:txBody>
      </p:sp>
      <p:sp>
        <p:nvSpPr>
          <p:cNvPr id="5" name="Slide Number Placeholder 4"/>
          <p:cNvSpPr txBox="1">
            <a:spLocks noGrp="1"/>
          </p:cNvSpPr>
          <p:nvPr>
            <p:ph type="sldNum" sz="quarter" idx="3"/>
          </p:nvPr>
        </p:nvSpPr>
        <p:spPr>
          <a:xfrm>
            <a:off x="3976337" y="8839017"/>
            <a:ext cx="3041964" cy="466913"/>
          </a:xfrm>
          <a:prstGeom prst="rect">
            <a:avLst/>
          </a:prstGeom>
          <a:noFill/>
          <a:ln>
            <a:noFill/>
          </a:ln>
        </p:spPr>
        <p:txBody>
          <a:bodyPr vert="horz" wrap="square" lIns="93228" tIns="46613" rIns="93228" bIns="46613" anchor="b" anchorCtr="0" compatLnSpc="1">
            <a:noAutofit/>
          </a:bodyPr>
          <a:lstStyle/>
          <a:p>
            <a:pPr algn="r" defTabSz="457448">
              <a:defRPr sz="1800" b="0" i="0" u="none" strike="noStrike" kern="0" cap="none" spc="0" baseline="0">
                <a:solidFill>
                  <a:srgbClr val="000000"/>
                </a:solidFill>
                <a:uFillTx/>
              </a:defRPr>
            </a:pPr>
            <a:fld id="{48636645-A8CD-43A7-A625-E214DAD7FB44}" type="slidenum">
              <a:pPr algn="r" defTabSz="457448">
                <a:defRPr sz="1800" b="0" i="0" u="none" strike="noStrike" kern="0" cap="none" spc="0" baseline="0">
                  <a:solidFill>
                    <a:srgbClr val="000000"/>
                  </a:solidFill>
                  <a:uFillTx/>
                </a:defRPr>
              </a:pPr>
              <a:t>‹#›</a:t>
            </a:fld>
            <a:endParaRPr lang="en-US" sz="1200">
              <a:solidFill>
                <a:srgbClr val="000000"/>
              </a:solidFill>
              <a:latin typeface="Calibri"/>
            </a:endParaRPr>
          </a:p>
        </p:txBody>
      </p:sp>
    </p:spTree>
    <p:extLst>
      <p:ext uri="{BB962C8B-B14F-4D97-AF65-F5344CB8AC3E}">
        <p14:creationId xmlns:p14="http://schemas.microsoft.com/office/powerpoint/2010/main" val="1120735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3"/>
            <a:ext cx="3042606" cy="467206"/>
          </a:xfrm>
          <a:prstGeom prst="rect">
            <a:avLst/>
          </a:prstGeom>
          <a:noFill/>
          <a:ln>
            <a:noFill/>
          </a:ln>
        </p:spPr>
        <p:txBody>
          <a:bodyPr vert="horz" wrap="square" lIns="91489" tIns="45745" rIns="91489" bIns="45745" anchor="t" anchorCtr="0" compatLnSpc="1">
            <a:noAutofit/>
          </a:bodyPr>
          <a:lstStyle>
            <a:lvl1pPr marL="0" marR="0" lvl="0" indent="0" algn="l" defTabSz="457448"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p:cNvSpPr txBox="1">
            <a:spLocks noGrp="1"/>
          </p:cNvSpPr>
          <p:nvPr>
            <p:ph type="dt" idx="1"/>
          </p:nvPr>
        </p:nvSpPr>
        <p:spPr>
          <a:xfrm>
            <a:off x="3975729" y="3"/>
            <a:ext cx="3042606" cy="467206"/>
          </a:xfrm>
          <a:prstGeom prst="rect">
            <a:avLst/>
          </a:prstGeom>
          <a:noFill/>
          <a:ln>
            <a:noFill/>
          </a:ln>
        </p:spPr>
        <p:txBody>
          <a:bodyPr vert="horz" wrap="square" lIns="91489" tIns="45745" rIns="91489" bIns="45745" anchor="t" anchorCtr="0" compatLnSpc="1">
            <a:noAutofit/>
          </a:bodyPr>
          <a:lstStyle>
            <a:lvl1pPr marL="0" marR="0" lvl="0" indent="0" algn="r" defTabSz="457448"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714BC414-000E-40FC-96A4-654E79C192DE}" type="datetime1">
              <a:rPr lang="en-US"/>
              <a:pPr lvl="0"/>
              <a:t>6/1/2026</a:t>
            </a:fld>
            <a:endParaRPr lang="en-US"/>
          </a:p>
        </p:txBody>
      </p:sp>
      <p:sp>
        <p:nvSpPr>
          <p:cNvPr id="4" name="Slide Image Placeholder 3"/>
          <p:cNvSpPr>
            <a:spLocks noGrp="1" noRot="1" noChangeAspect="1"/>
          </p:cNvSpPr>
          <p:nvPr>
            <p:ph type="sldImg" idx="2"/>
          </p:nvPr>
        </p:nvSpPr>
        <p:spPr>
          <a:xfrm>
            <a:off x="1417638" y="1163638"/>
            <a:ext cx="4184650" cy="3140075"/>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702633" y="4478160"/>
            <a:ext cx="5614663" cy="3664523"/>
          </a:xfrm>
          <a:prstGeom prst="rect">
            <a:avLst/>
          </a:prstGeom>
          <a:noFill/>
          <a:ln>
            <a:noFill/>
          </a:ln>
        </p:spPr>
        <p:txBody>
          <a:bodyPr vert="horz" wrap="square" lIns="91489" tIns="45745" rIns="91489" bIns="45745"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txBox="1">
            <a:spLocks noGrp="1"/>
          </p:cNvSpPr>
          <p:nvPr>
            <p:ph type="ftr" sz="quarter" idx="4"/>
          </p:nvPr>
        </p:nvSpPr>
        <p:spPr>
          <a:xfrm>
            <a:off x="0" y="8838724"/>
            <a:ext cx="3042606" cy="467206"/>
          </a:xfrm>
          <a:prstGeom prst="rect">
            <a:avLst/>
          </a:prstGeom>
          <a:noFill/>
          <a:ln>
            <a:noFill/>
          </a:ln>
        </p:spPr>
        <p:txBody>
          <a:bodyPr vert="horz" wrap="square" lIns="91489" tIns="45745" rIns="91489" bIns="45745" anchor="b" anchorCtr="0" compatLnSpc="1">
            <a:noAutofit/>
          </a:bodyPr>
          <a:lstStyle>
            <a:lvl1pPr marL="0" marR="0" lvl="0" indent="0" algn="l" defTabSz="457448"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p:cNvSpPr txBox="1">
            <a:spLocks noGrp="1"/>
          </p:cNvSpPr>
          <p:nvPr>
            <p:ph type="sldNum" sz="quarter" idx="5"/>
          </p:nvPr>
        </p:nvSpPr>
        <p:spPr>
          <a:xfrm>
            <a:off x="3975729" y="8838724"/>
            <a:ext cx="3042606" cy="467206"/>
          </a:xfrm>
          <a:prstGeom prst="rect">
            <a:avLst/>
          </a:prstGeom>
          <a:noFill/>
          <a:ln>
            <a:noFill/>
          </a:ln>
        </p:spPr>
        <p:txBody>
          <a:bodyPr vert="horz" wrap="square" lIns="91489" tIns="45745" rIns="91489" bIns="45745" anchor="b" anchorCtr="0" compatLnSpc="1">
            <a:noAutofit/>
          </a:bodyPr>
          <a:lstStyle>
            <a:lvl1pPr marL="0" marR="0" lvl="0" indent="0" algn="r" defTabSz="457448"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9FAFED85-F351-4F22-98B1-F3FADE7789FB}" type="slidenum">
              <a:t>‹#›</a:t>
            </a:fld>
            <a:endParaRPr lang="en-US"/>
          </a:p>
        </p:txBody>
      </p:sp>
    </p:spTree>
    <p:extLst>
      <p:ext uri="{BB962C8B-B14F-4D97-AF65-F5344CB8AC3E}">
        <p14:creationId xmlns:p14="http://schemas.microsoft.com/office/powerpoint/2010/main" val="326077956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0E8C3-E65F-3705-E754-60D03DCB5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99805-6B8C-3264-4CA8-7E5A62C41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A73A5-5FAB-8F2C-156C-9C17C5BF718D}"/>
              </a:ext>
            </a:extLst>
          </p:cNvPr>
          <p:cNvSpPr>
            <a:spLocks noGrp="1"/>
          </p:cNvSpPr>
          <p:nvPr>
            <p:ph type="body" idx="1"/>
          </p:nvPr>
        </p:nvSpPr>
        <p:spPr/>
        <p:txBody>
          <a:bodyPr/>
          <a:lstStyle/>
          <a:p>
            <a:r>
              <a:rPr lang="en-US" sz="1400" b="1" u="sng">
                <a:solidFill>
                  <a:schemeClr val="tx1"/>
                </a:solidFill>
                <a:latin typeface=" Arial"/>
              </a:rPr>
              <a:t>COS:</a:t>
            </a:r>
          </a:p>
          <a:p>
            <a:endParaRPr lang="en-US" sz="1400">
              <a:solidFill>
                <a:schemeClr val="tx1"/>
              </a:solidFill>
              <a:latin typeface=" Arial"/>
            </a:endParaRPr>
          </a:p>
          <a:p>
            <a:pPr marL="285115" indent="-285115">
              <a:buFont typeface="Arial" panose="020B0604020202020204" pitchFamily="34" charset="0"/>
              <a:buChar char="•"/>
            </a:pPr>
            <a:r>
              <a:rPr lang="en-US" sz="1400">
                <a:solidFill>
                  <a:schemeClr val="tx1"/>
                </a:solidFill>
                <a:highlight>
                  <a:srgbClr val="FFFF00"/>
                </a:highlight>
                <a:latin typeface=" Arial"/>
              </a:rPr>
              <a:t>[COS SHARE A LITTLE ABOUT HIS BACKGROUND, PRIOR CONNECTION TO HAWAII.]</a:t>
            </a:r>
          </a:p>
          <a:p>
            <a:pPr marL="285115" indent="-285115">
              <a:buFont typeface="Arial" panose="020B0604020202020204" pitchFamily="34" charset="0"/>
              <a:buChar char="•"/>
            </a:pPr>
            <a:r>
              <a:rPr lang="en-US" sz="1400">
                <a:solidFill>
                  <a:schemeClr val="tx1"/>
                </a:solidFill>
                <a:latin typeface=" Arial"/>
              </a:rPr>
              <a:t>SINCE WE HAVE A COUPLE OF NEW COMMISSIONERS – WE WANT TO PROVIDE SOME BACKGROUND FOR YOU.</a:t>
            </a:r>
          </a:p>
          <a:p>
            <a:pPr marL="285115" indent="-285115">
              <a:buFont typeface="Arial" panose="020B0604020202020204" pitchFamily="34" charset="0"/>
              <a:buChar char="•"/>
            </a:pPr>
            <a:r>
              <a:rPr lang="en-US" sz="1400">
                <a:solidFill>
                  <a:schemeClr val="tx1"/>
                </a:solidFill>
                <a:latin typeface=" Arial"/>
              </a:rPr>
              <a:t>FOLLOWING THE NOVEMBER 2021 RELEASE – JOINT TASK FORCE-RED HILL WAS STOOD UP IN THE FALL OF 2022 TO DEFUEL THE FACILITY.</a:t>
            </a:r>
          </a:p>
          <a:p>
            <a:pPr marL="285115" indent="-285115">
              <a:buFont typeface="Arial" panose="020B0604020202020204" pitchFamily="34" charset="0"/>
              <a:buChar char="•"/>
            </a:pPr>
            <a:r>
              <a:rPr lang="en-US" sz="1400">
                <a:solidFill>
                  <a:schemeClr val="tx1"/>
                </a:solidFill>
                <a:latin typeface=" Arial"/>
              </a:rPr>
              <a:t>THEY SUCCESSFULLY REMOVED OVER 104 MILLION GALLONS OF FUEL VIA GRAVITY FROM THE FACILITY.</a:t>
            </a:r>
          </a:p>
          <a:p>
            <a:pPr marL="285115" indent="-285115">
              <a:buFont typeface="Arial" panose="020B0604020202020204" pitchFamily="34" charset="0"/>
              <a:buChar char="•"/>
            </a:pPr>
            <a:r>
              <a:rPr lang="en-US" sz="1400">
                <a:solidFill>
                  <a:schemeClr val="tx1"/>
                </a:solidFill>
                <a:latin typeface=" Arial"/>
              </a:rPr>
              <a:t>WE OFFICIALLY TOOK OVER FROM JTF AT THE END OF MARCH 2024 AND OUR MISSION TIMELINE – AS IT STANDS NOW – TAKES US THROUGH 2028.</a:t>
            </a:r>
          </a:p>
          <a:p>
            <a:endParaRPr lang="en-US" sz="1400">
              <a:solidFill>
                <a:schemeClr val="tx1"/>
              </a:solidFill>
              <a:latin typeface=" Arial"/>
            </a:endParaRPr>
          </a:p>
          <a:p>
            <a:pPr marL="285115" indent="-285115">
              <a:buFont typeface="Arial" panose="020B0604020202020204" pitchFamily="34" charset="0"/>
              <a:buChar char="•"/>
            </a:pPr>
            <a:r>
              <a:rPr lang="en-US" sz="1400">
                <a:solidFill>
                  <a:schemeClr val="tx1"/>
                </a:solidFill>
                <a:latin typeface=" Arial"/>
              </a:rPr>
              <a:t>ON THE SCREEN IS AN OVERVIEW OF NCTF-RH OPERATIONS, WHICH REVOLVE AROUND THREE LINES OF EFFORT:</a:t>
            </a:r>
          </a:p>
          <a:p>
            <a:pPr marL="285115" indent="-285115">
              <a:buFont typeface="Arial" panose="020B0604020202020204" pitchFamily="34" charset="0"/>
              <a:buChar char="•"/>
            </a:pPr>
            <a:endParaRPr lang="en-US" sz="1400">
              <a:solidFill>
                <a:schemeClr val="tx1"/>
              </a:solidFill>
              <a:latin typeface=" Arial"/>
            </a:endParaRPr>
          </a:p>
          <a:p>
            <a:pPr marL="742315" lvl="1" indent="-285115">
              <a:buFont typeface="Arial" panose="020B0604020202020204" pitchFamily="34" charset="0"/>
              <a:buChar char="•"/>
            </a:pPr>
            <a:r>
              <a:rPr lang="en-US" sz="1400">
                <a:solidFill>
                  <a:schemeClr val="tx1"/>
                </a:solidFill>
                <a:latin typeface=" Arial"/>
              </a:rPr>
              <a:t>DECOMMISSIONING (CAPT ROBERT KLEINMAN, DIRECTOR OF DECOMMISSIONING) WHICH INCLUDES THREE KEY ACTIVITIES, REFLECTED ACROSS THE TIMELINE</a:t>
            </a:r>
            <a:endParaRPr lang="en-US">
              <a:ea typeface="Calibri"/>
              <a:cs typeface="Calibri"/>
            </a:endParaRPr>
          </a:p>
          <a:p>
            <a:pPr marL="1199515" lvl="2" indent="-285115">
              <a:buFont typeface="Arial" panose="020B0604020202020204" pitchFamily="34" charset="0"/>
              <a:buChar char="•"/>
            </a:pPr>
            <a:r>
              <a:rPr lang="en-US" sz="1400">
                <a:solidFill>
                  <a:schemeClr val="tx1"/>
                </a:solidFill>
                <a:latin typeface=" Arial"/>
              </a:rPr>
              <a:t>THE OVERALL SAFE AND PERMANENT DECOMMISSIONING OF THE FACILITY TO PREPARE IT FOR CLOSURE.</a:t>
            </a:r>
            <a:endParaRPr lang="en-US" sz="1400">
              <a:solidFill>
                <a:schemeClr val="tx1"/>
              </a:solidFill>
              <a:latin typeface=" Arial"/>
              <a:ea typeface="Calibri"/>
              <a:cs typeface="Calibri"/>
            </a:endParaRPr>
          </a:p>
          <a:p>
            <a:pPr marL="1199515" lvl="2" indent="-285115">
              <a:buFont typeface="Arial" panose="020B0604020202020204" pitchFamily="34" charset="0"/>
              <a:buChar char="•"/>
            </a:pPr>
            <a:r>
              <a:rPr lang="en-US" sz="1400">
                <a:solidFill>
                  <a:schemeClr val="tx1"/>
                </a:solidFill>
                <a:latin typeface=" Arial"/>
              </a:rPr>
              <a:t>WE’VE ALREADY COMPLETED AQUEOUS FILM-FORMING FOAM OR A-TRIPLE-F REMOVAL AND WE ARE NOW ON TANK CLEANING AND ARE PREPARING FOR PIPELINE REMOVAL</a:t>
            </a:r>
            <a:endParaRPr lang="en-US" sz="1400">
              <a:solidFill>
                <a:schemeClr val="tx1"/>
              </a:solidFill>
              <a:latin typeface=" Arial"/>
              <a:ea typeface="Calibri"/>
              <a:cs typeface="Calibri"/>
            </a:endParaRPr>
          </a:p>
          <a:p>
            <a:pPr marL="1199515" lvl="2" indent="-285115">
              <a:buFont typeface="Arial" panose="020B0604020202020204" pitchFamily="34" charset="0"/>
              <a:buChar char="•"/>
            </a:pPr>
            <a:endParaRPr lang="en-US" sz="1400">
              <a:latin typeface=" Arial"/>
            </a:endParaRPr>
          </a:p>
          <a:p>
            <a:pPr marL="285750" indent="-285750">
              <a:buFont typeface="Arial" panose="020B0604020202020204" pitchFamily="34" charset="0"/>
              <a:buChar char="•"/>
            </a:pPr>
            <a:r>
              <a:rPr lang="en-US" sz="1400">
                <a:latin typeface=" Arial"/>
              </a:rPr>
              <a:t>BELOW THE TIMELINE, ARE THE LINES OF EFFORT THAT WILL BE SUSTAINED AND EXIST AS PART OF OUR ONGOING COMMITMENT</a:t>
            </a:r>
          </a:p>
          <a:p>
            <a:pPr marL="285750" indent="-285750">
              <a:buFont typeface="Arial" panose="020B0604020202020204" pitchFamily="34" charset="0"/>
              <a:buChar char="•"/>
            </a:pPr>
            <a:endParaRPr lang="en-US" sz="1400">
              <a:solidFill>
                <a:schemeClr val="tx1"/>
              </a:solidFill>
              <a:latin typeface=" Arial"/>
            </a:endParaRPr>
          </a:p>
          <a:p>
            <a:pPr marL="742315" lvl="1" indent="-285115">
              <a:buFont typeface="Arial" panose="020B0604020202020204" pitchFamily="34" charset="0"/>
              <a:buChar char="•"/>
            </a:pPr>
            <a:r>
              <a:rPr lang="en-US" sz="1400">
                <a:solidFill>
                  <a:schemeClr val="tx1"/>
                </a:solidFill>
                <a:latin typeface=" Arial"/>
              </a:rPr>
              <a:t>ENVIRONMENTAL AND REMEDIATION (CDR BENJAMIN DUNN, DEPUTY FOR ENVIRONMENT &amp; REMEDIATION):</a:t>
            </a:r>
            <a:endParaRPr lang="en-US" sz="1400">
              <a:solidFill>
                <a:schemeClr val="tx1"/>
              </a:solidFill>
              <a:latin typeface=" Arial"/>
              <a:ea typeface="Calibri"/>
              <a:cs typeface="Calibri"/>
            </a:endParaRPr>
          </a:p>
          <a:p>
            <a:pPr marL="1199515" lvl="2" indent="-285115">
              <a:buFont typeface="Arial" panose="020B0604020202020204" pitchFamily="34" charset="0"/>
              <a:buChar char="•"/>
            </a:pPr>
            <a:r>
              <a:rPr lang="en-US" sz="1400">
                <a:solidFill>
                  <a:schemeClr val="tx1"/>
                </a:solidFill>
                <a:latin typeface=" Arial"/>
              </a:rPr>
              <a:t>DESCRIBES THE LONG-TERM ENVIRONMENTAL CLEAN-UP AND PROTECTIVE ACTIONS THE NAVY HAS BEEN TAKING AT RED HILL.</a:t>
            </a:r>
            <a:endParaRPr lang="en-US" sz="1400">
              <a:solidFill>
                <a:schemeClr val="tx1"/>
              </a:solidFill>
              <a:latin typeface=" Arial"/>
              <a:ea typeface="Calibri"/>
              <a:cs typeface="Calibri"/>
            </a:endParaRPr>
          </a:p>
          <a:p>
            <a:pPr marL="1199515" lvl="2" indent="-285115">
              <a:buFont typeface="Arial" panose="020B0604020202020204" pitchFamily="34" charset="0"/>
              <a:buChar char="•"/>
            </a:pPr>
            <a:r>
              <a:rPr lang="en-US" sz="1400">
                <a:solidFill>
                  <a:schemeClr val="tx1"/>
                </a:solidFill>
                <a:latin typeface=" Arial"/>
              </a:rPr>
              <a:t>FUTURE INITIATIVES ARE INFORMED BY PUBLIC, AGENCIES AND RESPECTIVE STAKEHOLDER COMMENTS.</a:t>
            </a:r>
            <a:endParaRPr lang="en-US"/>
          </a:p>
          <a:p>
            <a:pPr marL="1199515" lvl="2" indent="-285115">
              <a:buFont typeface="Arial" panose="020B0604020202020204" pitchFamily="34" charset="0"/>
              <a:buChar char="•"/>
            </a:pPr>
            <a:endParaRPr lang="en-US" sz="1400">
              <a:solidFill>
                <a:schemeClr val="tx1"/>
              </a:solidFill>
              <a:latin typeface=" Arial"/>
            </a:endParaRPr>
          </a:p>
          <a:p>
            <a:pPr marL="742315" lvl="1" indent="-285115">
              <a:buFont typeface="Arial" panose="020B0604020202020204" pitchFamily="34" charset="0"/>
              <a:buChar char="•"/>
            </a:pPr>
            <a:r>
              <a:rPr lang="en-US" sz="1400">
                <a:solidFill>
                  <a:schemeClr val="tx1"/>
                </a:solidFill>
                <a:latin typeface=" Arial"/>
              </a:rPr>
              <a:t>COMMUNICATION: </a:t>
            </a:r>
            <a:endParaRPr lang="en-US" sz="1400">
              <a:solidFill>
                <a:schemeClr val="tx1"/>
              </a:solidFill>
              <a:latin typeface=" Arial"/>
              <a:ea typeface="Calibri"/>
              <a:cs typeface="Calibri"/>
            </a:endParaRPr>
          </a:p>
          <a:p>
            <a:pPr marL="1199515" lvl="2" indent="-285115">
              <a:buFont typeface="Arial" panose="020B0604020202020204" pitchFamily="34" charset="0"/>
              <a:buChar char="•"/>
            </a:pPr>
            <a:r>
              <a:rPr lang="en-US" sz="1400">
                <a:solidFill>
                  <a:schemeClr val="tx1"/>
                </a:solidFill>
                <a:latin typeface=" Arial"/>
              </a:rPr>
              <a:t>WE ARE COMMITTED TO KEEPING AN OPEN LINE OF COMMUNICATION WITH THE PUBLIC AND STAKEHOLDERS THROUGH VARIOUS MEANS, AS WE PERFORM WORK TO CLOSE AND DECOMMISSION THE RED HILL FACILITY.</a:t>
            </a:r>
            <a:endParaRPr lang="en-US" sz="1400">
              <a:solidFill>
                <a:schemeClr val="tx1"/>
              </a:solidFill>
              <a:latin typeface=" Arial"/>
              <a:ea typeface="Calibri"/>
              <a:cs typeface="Calibri"/>
            </a:endParaRPr>
          </a:p>
          <a:p>
            <a:pPr marL="742828" lvl="1" indent="-285704">
              <a:buFont typeface="Arial" panose="020B0604020202020204" pitchFamily="34" charset="0"/>
              <a:buChar char="•"/>
              <a:defRPr/>
            </a:pPr>
            <a:endParaRPr lang="en-US" sz="1400">
              <a:solidFill>
                <a:schemeClr val="tx1"/>
              </a:solidFill>
              <a:latin typeface=" Arial"/>
            </a:endParaRPr>
          </a:p>
          <a:p>
            <a:pPr marL="285115" indent="-285115">
              <a:buFont typeface="Arial" panose="020B0604020202020204" pitchFamily="34" charset="0"/>
              <a:buChar char="•"/>
              <a:defRPr/>
            </a:pPr>
            <a:r>
              <a:rPr lang="en-US" sz="1400">
                <a:solidFill>
                  <a:schemeClr val="tx1"/>
                </a:solidFill>
                <a:latin typeface=" Arial"/>
              </a:rPr>
              <a:t>AS YOU CAN SEE – THE ENVIRONMENTAL &amp; REMEDIATION AS WELL AS THE COMMUNICATION LINES OF EFFORT EXTEND BEYOND CALENDAR YEAR 2028, AS THEY ARE ONGOING AND ENDURING EFFORTS.</a:t>
            </a:r>
          </a:p>
          <a:p>
            <a:pPr marL="285115" indent="-285115">
              <a:buFont typeface="Arial" panose="020B0604020202020204" pitchFamily="34" charset="0"/>
              <a:buChar char="•"/>
              <a:defRPr/>
            </a:pPr>
            <a:r>
              <a:rPr lang="en-US" sz="1400">
                <a:solidFill>
                  <a:schemeClr val="tx1"/>
                </a:solidFill>
                <a:latin typeface=" Arial"/>
              </a:rPr>
              <a:t>NOW I’LL TURN IT OVER TO CAPT  ROBERT KLEINMAN,  FOR DECOMMISSIONING UPDATES – NEXT SLIDE, PLEASE.</a:t>
            </a:r>
          </a:p>
          <a:p>
            <a:br>
              <a:rPr lang="en-US" sz="1400" i="1">
                <a:latin typeface=" Arial"/>
              </a:rPr>
            </a:br>
            <a:r>
              <a:rPr lang="en-US" sz="1400" i="1">
                <a:solidFill>
                  <a:schemeClr val="tx1"/>
                </a:solidFill>
                <a:latin typeface=" Arial"/>
              </a:rPr>
              <a:t>*COS UPDATED TPS 1340 11MAR2026</a:t>
            </a:r>
          </a:p>
        </p:txBody>
      </p:sp>
      <p:sp>
        <p:nvSpPr>
          <p:cNvPr id="4" name="Slide Number Placeholder 3">
            <a:extLst>
              <a:ext uri="{FF2B5EF4-FFF2-40B4-BE49-F238E27FC236}">
                <a16:creationId xmlns:a16="http://schemas.microsoft.com/office/drawing/2014/main" id="{975B0A5F-1B22-C142-1887-E2C56664975F}"/>
              </a:ext>
            </a:extLst>
          </p:cNvPr>
          <p:cNvSpPr>
            <a:spLocks noGrp="1"/>
          </p:cNvSpPr>
          <p:nvPr>
            <p:ph type="sldNum" sz="quarter" idx="5"/>
          </p:nvPr>
        </p:nvSpPr>
        <p:spPr/>
        <p:txBody>
          <a:bodyPr/>
          <a:lstStyle/>
          <a:p>
            <a:pPr defTabSz="2107151">
              <a:defRPr/>
            </a:pPr>
            <a:fld id="{F8C2E4B0-3C4E-4D55-A3C5-F1BFC660F90D}" type="slidenum">
              <a:rPr lang="en-US">
                <a:solidFill>
                  <a:prstClr val="black"/>
                </a:solidFill>
                <a:latin typeface="Aptos" panose="02110004020202020204"/>
              </a:rPr>
              <a:pPr defTabSz="2107151">
                <a:defRPr/>
              </a:pPr>
              <a:t>1</a:t>
            </a:fld>
            <a:endParaRPr lang="en-US">
              <a:solidFill>
                <a:prstClr val="black"/>
              </a:solidFill>
              <a:latin typeface="Aptos" panose="02110004020202020204"/>
            </a:endParaRPr>
          </a:p>
        </p:txBody>
      </p:sp>
    </p:spTree>
    <p:extLst>
      <p:ext uri="{BB962C8B-B14F-4D97-AF65-F5344CB8AC3E}">
        <p14:creationId xmlns:p14="http://schemas.microsoft.com/office/powerpoint/2010/main" val="2205731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400" b="1" u="sng">
                <a:solidFill>
                  <a:schemeClr val="tx1"/>
                </a:solidFill>
                <a:latin typeface=" Arial"/>
                <a:cs typeface="Arial"/>
              </a:rPr>
              <a:t>CAPT KLEINMAN:</a:t>
            </a:r>
          </a:p>
          <a:p>
            <a:pPr>
              <a:lnSpc>
                <a:spcPct val="150000"/>
              </a:lnSpc>
            </a:pPr>
            <a:endParaRPr lang="en-US" sz="1400">
              <a:solidFill>
                <a:schemeClr val="tx1"/>
              </a:solidFill>
              <a:latin typeface=" Arial"/>
              <a:cs typeface="Arial" panose="020B0604020202020204" pitchFamily="34" charset="0"/>
            </a:endParaRPr>
          </a:p>
          <a:p>
            <a:pPr marL="285750" indent="-285750">
              <a:buFont typeface="Arial"/>
              <a:buChar char="•"/>
            </a:pPr>
            <a:r>
              <a:rPr lang="en-US" sz="1400">
                <a:solidFill>
                  <a:schemeClr val="tx1"/>
                </a:solidFill>
                <a:latin typeface=" Arial"/>
              </a:rPr>
              <a:t>SINCE OUR LAST FTAC UPDATE IN OCTOBER OF 2025 – WE’VE REACHED SEVERAL MILESTONES IN OUR MISSION.</a:t>
            </a:r>
          </a:p>
          <a:p>
            <a:pPr marL="285750" indent="-285750">
              <a:buFont typeface="Arial"/>
              <a:buChar char="•"/>
            </a:pPr>
            <a:endParaRPr lang="en-US" sz="1400">
              <a:solidFill>
                <a:schemeClr val="tx1"/>
              </a:solidFill>
              <a:latin typeface=" Arial"/>
            </a:endParaRPr>
          </a:p>
          <a:p>
            <a:pPr marL="285750" indent="-285750">
              <a:buFont typeface="Arial"/>
              <a:buChar char="•"/>
            </a:pPr>
            <a:r>
              <a:rPr lang="en-US" sz="1400">
                <a:solidFill>
                  <a:schemeClr val="tx1"/>
                </a:solidFill>
                <a:latin typeface=" Arial"/>
              </a:rPr>
              <a:t>THE BOTTOM LINE REMAINS – NAVY CLOSURE TASK FORCE-RED HILL IS ON PLAN FOR THE CLOSURE AND DECOMMISSIONING OF THE RED HILL BULK FUEL STORAGE FACILITY PER REGULATOR-APPROVED PLANS AND SCHEDULES.</a:t>
            </a:r>
          </a:p>
          <a:p>
            <a:pPr marL="285750" indent="-285750">
              <a:buFont typeface="Arial"/>
              <a:buChar char="•"/>
            </a:pPr>
            <a:endParaRPr lang="en-US" sz="1400">
              <a:solidFill>
                <a:schemeClr val="tx1"/>
              </a:solidFill>
              <a:latin typeface=" Arial"/>
            </a:endParaRPr>
          </a:p>
          <a:p>
            <a:pPr marL="285750" indent="-285750">
              <a:buFont typeface="Arial"/>
              <a:buChar char="•"/>
            </a:pPr>
            <a:r>
              <a:rPr lang="en-US" sz="1400">
                <a:solidFill>
                  <a:schemeClr val="tx1"/>
                </a:solidFill>
                <a:latin typeface=" Arial"/>
              </a:rPr>
              <a:t>THIS IS ONE OF TWO DASHBOARDS WE USE TO GRAPHICALLY SHOW PROGRESS WITH OUR DECOMMISSIONING EFFORTS, WITH THIS ONE SHOWING OUR PROGRESS WITH TANK CLEANING AND OUR SECOND ONE SHOWING THE PROGRESS OF EFFORTS TO REMOVE THE FUEL PIPELINES, WHICH I WILL DETAIL IN THE NEXT SLIDE.</a:t>
            </a:r>
          </a:p>
          <a:p>
            <a:pPr marL="285750" indent="-285750">
              <a:buFont typeface="Arial"/>
              <a:buChar char="•"/>
            </a:pPr>
            <a:endParaRPr lang="en-US" sz="1400">
              <a:solidFill>
                <a:schemeClr val="tx1"/>
              </a:solidFill>
              <a:latin typeface=" Arial"/>
            </a:endParaRPr>
          </a:p>
          <a:p>
            <a:pPr marL="285750" indent="-285750">
              <a:buFont typeface="Arial"/>
              <a:buChar char="•"/>
            </a:pPr>
            <a:r>
              <a:rPr lang="en-US" sz="1400">
                <a:solidFill>
                  <a:schemeClr val="tx1"/>
                </a:solidFill>
                <a:latin typeface=" Arial"/>
              </a:rPr>
              <a:t>BOTH DASHBOARDS ARE REGULARLY UPDATED ON OUR MOBILE APP AND WEBSITE.</a:t>
            </a:r>
          </a:p>
          <a:p>
            <a:pPr marL="285750" indent="-285750">
              <a:buFont typeface="Arial"/>
              <a:buChar char="•"/>
            </a:pPr>
            <a:endParaRPr lang="en-US" sz="1400">
              <a:solidFill>
                <a:schemeClr val="tx1"/>
              </a:solidFill>
              <a:latin typeface=" Arial"/>
            </a:endParaRPr>
          </a:p>
          <a:p>
            <a:pPr marL="285750" indent="-285750">
              <a:buFont typeface="Arial"/>
              <a:buChar char="•"/>
            </a:pPr>
            <a:r>
              <a:rPr lang="en-US" sz="1400">
                <a:solidFill>
                  <a:schemeClr val="tx1"/>
                </a:solidFill>
                <a:latin typeface=" Arial"/>
              </a:rPr>
              <a:t>ADDITIONALLY, EACH DASHBOARD INCLUDES ITS OWN RUNNING COUNT OF RESIDUAL FUEL CAPTURED…AND THIS IS THE RESIDUAL FUEL WHICH DID </a:t>
            </a:r>
            <a:r>
              <a:rPr lang="en-US" sz="1400" b="1" u="sng">
                <a:solidFill>
                  <a:schemeClr val="tx1"/>
                </a:solidFill>
                <a:latin typeface=" Arial"/>
              </a:rPr>
              <a:t>NOT</a:t>
            </a:r>
            <a:r>
              <a:rPr lang="en-US" sz="1400">
                <a:solidFill>
                  <a:schemeClr val="tx1"/>
                </a:solidFill>
                <a:latin typeface=" Arial"/>
              </a:rPr>
              <a:t> COME OUT DURING GRAVITY DEFUELING WHEN THE JOINT TASK FORCE-RED HILL DEFUELED THE NEARLY 104 MILLION GALLONS OF FUEL.</a:t>
            </a:r>
          </a:p>
          <a:p>
            <a:pPr marL="285750" indent="-285750">
              <a:buFont typeface="Arial"/>
              <a:buChar char="•"/>
            </a:pPr>
            <a:endParaRPr lang="en-US" sz="1400">
              <a:solidFill>
                <a:schemeClr val="tx1"/>
              </a:solidFill>
              <a:latin typeface=" Arial"/>
              <a:ea typeface="Calibri"/>
              <a:cs typeface="Calibri"/>
            </a:endParaRPr>
          </a:p>
          <a:p>
            <a:pPr marL="285750" indent="-285750">
              <a:buFont typeface="Arial"/>
              <a:buChar char="•"/>
            </a:pPr>
            <a:r>
              <a:rPr lang="en-US" sz="1400">
                <a:solidFill>
                  <a:schemeClr val="tx1"/>
                </a:solidFill>
                <a:latin typeface=" Arial"/>
              </a:rPr>
              <a:t>WHEN THE DECISION WAS MADE TO CLOSE THE RED HILL FACILITY, 14 OF THE 20 TANKS WERE IN SERVICE WITH FUEL.  OF THOSE 14 TANKS, </a:t>
            </a:r>
            <a:r>
              <a:rPr lang="en-US" sz="1400">
                <a:solidFill>
                  <a:schemeClr val="tx1"/>
                </a:solidFill>
                <a:highlight>
                  <a:srgbClr val="FFFF00"/>
                </a:highlight>
                <a:latin typeface=" Arial"/>
              </a:rPr>
              <a:t>10 </a:t>
            </a:r>
            <a:r>
              <a:rPr lang="en-US" sz="1400">
                <a:solidFill>
                  <a:schemeClr val="tx1"/>
                </a:solidFill>
                <a:latin typeface=" Arial"/>
              </a:rPr>
              <a:t>OF THEM ARE IN THE CLEANING PROCESS. </a:t>
            </a:r>
            <a:r>
              <a:rPr lang="en-US" sz="1400">
                <a:solidFill>
                  <a:schemeClr val="tx1"/>
                </a:solidFill>
                <a:highlight>
                  <a:srgbClr val="FFFF00"/>
                </a:highlight>
                <a:latin typeface=" Arial"/>
              </a:rPr>
              <a:t>SO, WE’VE GOTTEN IN INTO TWO MORE TANKS SINCE WE LAST UPDATED YOU IN OCTOBER.</a:t>
            </a:r>
          </a:p>
          <a:p>
            <a:pPr marL="285750" indent="-285750">
              <a:buFont typeface="Arial"/>
              <a:buChar char="•"/>
            </a:pPr>
            <a:endParaRPr lang="en-US" sz="1400">
              <a:solidFill>
                <a:schemeClr val="tx1"/>
              </a:solidFill>
              <a:latin typeface=" Arial"/>
              <a:ea typeface="Calibri"/>
              <a:cs typeface="Calibri"/>
            </a:endParaRPr>
          </a:p>
          <a:p>
            <a:pPr marL="285750" indent="-285750">
              <a:buFont typeface="Arial"/>
              <a:buChar char="•"/>
            </a:pPr>
            <a:r>
              <a:rPr lang="en-US" sz="1400">
                <a:solidFill>
                  <a:schemeClr val="tx1"/>
                </a:solidFill>
                <a:latin typeface=" Arial"/>
              </a:rPr>
              <a:t>AS A QUICK REMINDER, TANK CLEANING IS A DELIBERATE FOUR STEP PROCESS, AND WHILE I WILL GO INTO SOME DETAIL…IF YOU’D LIKE MORE INFO ON WHAT IS INVOLVED IN EACH STEP…THE QR CODE ON THE SLIDE WILL TAKE YOU TO THE DASHBOARD, WHICH DETAILS EACH STEP.</a:t>
            </a:r>
          </a:p>
          <a:p>
            <a:pPr marL="285750" indent="-285750">
              <a:buFont typeface="Arial"/>
              <a:buChar char="•"/>
            </a:pPr>
            <a:endParaRPr lang="en-US" sz="1400">
              <a:solidFill>
                <a:schemeClr val="tx1"/>
              </a:solidFill>
              <a:latin typeface=" Arial"/>
            </a:endParaRPr>
          </a:p>
          <a:p>
            <a:pPr marL="285750" indent="-285750">
              <a:buFont typeface="Arial"/>
              <a:buChar char="•"/>
            </a:pPr>
            <a:r>
              <a:rPr lang="en-US" sz="1400" b="1">
                <a:solidFill>
                  <a:schemeClr val="tx1"/>
                </a:solidFill>
                <a:latin typeface=" Arial"/>
              </a:rPr>
              <a:t>STEP ONE</a:t>
            </a:r>
            <a:r>
              <a:rPr lang="en-US" sz="1400">
                <a:solidFill>
                  <a:schemeClr val="tx1"/>
                </a:solidFill>
                <a:latin typeface=" Arial"/>
              </a:rPr>
              <a:t> IS THE PREPARATION PHASE.  THE MAJOR ELEMENT OF THIS STEP IS TO CONDUCT A PROCESS KNOWN AS DEGASSING…WHICH IS WHERE WE VENTILATE THE TANK TO ENSURE IT IS SAFE FOR PEOPLE TO ENTER.  </a:t>
            </a:r>
            <a:r>
              <a:rPr lang="en-US" sz="1400">
                <a:solidFill>
                  <a:schemeClr val="tx1"/>
                </a:solidFill>
                <a:highlight>
                  <a:srgbClr val="FFFF00"/>
                </a:highlight>
                <a:latin typeface=" Arial"/>
              </a:rPr>
              <a:t>LAST MONTH, WE STARTED DEGASSING TANK 12.</a:t>
            </a:r>
          </a:p>
          <a:p>
            <a:pPr marL="742950" lvl="1" indent="-285750">
              <a:buFont typeface="Arial"/>
              <a:buChar char="•"/>
            </a:pPr>
            <a:r>
              <a:rPr lang="en-US" sz="1400">
                <a:solidFill>
                  <a:schemeClr val="tx1"/>
                </a:solidFill>
                <a:latin typeface=" Arial"/>
              </a:rPr>
              <a:t>WHILE WE ARE ACTIVELY VENTILATING A TANK, WE POST AIR QUALITY MONITORING REPORTS HOURLY ON OUR MOBILE APP AND DAILY ON OUR NCTF-RH WEBSITE, WHICH REMAIN POSTED AND ARCHIVED. </a:t>
            </a:r>
          </a:p>
          <a:p>
            <a:pPr marL="742950" lvl="1" indent="-285750">
              <a:buFont typeface="Arial"/>
              <a:buChar char="•"/>
            </a:pPr>
            <a:r>
              <a:rPr lang="en-US" sz="1400">
                <a:solidFill>
                  <a:schemeClr val="tx1"/>
                </a:solidFill>
                <a:latin typeface=" Arial"/>
              </a:rPr>
              <a:t>SINCE WE STARTED VENTILATION OPERATIONS IN MAY 2024, THERE HAVE BEEN </a:t>
            </a:r>
            <a:r>
              <a:rPr lang="en-US" sz="1400" b="1" u="sng">
                <a:solidFill>
                  <a:schemeClr val="tx1"/>
                </a:solidFill>
                <a:latin typeface=" Arial"/>
              </a:rPr>
              <a:t>NO</a:t>
            </a:r>
            <a:r>
              <a:rPr lang="en-US" sz="1400">
                <a:solidFill>
                  <a:schemeClr val="tx1"/>
                </a:solidFill>
                <a:latin typeface=" Arial"/>
              </a:rPr>
              <a:t> ELEVATED AIR QUALITY READINGS.</a:t>
            </a:r>
          </a:p>
          <a:p>
            <a:pPr marL="742950" lvl="1" indent="-285750">
              <a:buFont typeface="Arial"/>
              <a:buChar char="•"/>
            </a:pPr>
            <a:endParaRPr lang="en-US" sz="1400">
              <a:solidFill>
                <a:schemeClr val="tx1"/>
              </a:solidFill>
              <a:latin typeface=" Arial"/>
            </a:endParaRPr>
          </a:p>
          <a:p>
            <a:pPr marL="285750" indent="-285750">
              <a:buFont typeface="Arial"/>
              <a:buChar char="•"/>
            </a:pPr>
            <a:r>
              <a:rPr lang="en-US" sz="1400" b="1">
                <a:solidFill>
                  <a:schemeClr val="tx1"/>
                </a:solidFill>
                <a:latin typeface=" Arial"/>
              </a:rPr>
              <a:t>STEP TWO </a:t>
            </a:r>
            <a:r>
              <a:rPr lang="en-US" sz="1400">
                <a:solidFill>
                  <a:schemeClr val="tx1"/>
                </a:solidFill>
                <a:latin typeface=" Arial"/>
              </a:rPr>
              <a:t>IS ABOUT GETTING THE TANK READY TO BE WASHED.  THIS INCLUDES A STRUCTURAL INSPECTION OF THE INTERIOR COMPONENTS OF THE TANK, THE CENTER TOWER AND CATWALK, CONDUCTING NECESSARY REPAIRS IDENTIFIED DURING THE INSPECTION, THE INSTALLATION OF THE BOOMS WHERE PEOPLE WILL OPERATE THE PRESSURE WASHERS, AND THE REMOVAL OF ANY RESIDUAL SLUDGE FROM THE BOTTOM OF THE TANK WHICH DID NOT COME OUT WHEN WE GRAVITY DEFUELED IT.</a:t>
            </a:r>
          </a:p>
          <a:p>
            <a:pPr marL="742950" lvl="1" indent="-285750">
              <a:buFont typeface="Arial"/>
              <a:buChar char="•"/>
            </a:pPr>
            <a:r>
              <a:rPr lang="en-US" sz="1400">
                <a:solidFill>
                  <a:schemeClr val="tx1"/>
                </a:solidFill>
                <a:latin typeface=" Arial"/>
              </a:rPr>
              <a:t>OUT OF THE EIGHT TANKS WHERE WE HAVE REMOVED SLUDGE, WE HAVE CAPTURED ABOUT </a:t>
            </a:r>
            <a:r>
              <a:rPr lang="en-US" sz="1400">
                <a:solidFill>
                  <a:schemeClr val="tx1"/>
                </a:solidFill>
                <a:highlight>
                  <a:srgbClr val="FFFF00"/>
                </a:highlight>
                <a:latin typeface=" Arial"/>
              </a:rPr>
              <a:t>390</a:t>
            </a:r>
            <a:r>
              <a:rPr lang="en-US" sz="1400">
                <a:solidFill>
                  <a:schemeClr val="tx1"/>
                </a:solidFill>
                <a:latin typeface=" Arial"/>
              </a:rPr>
              <a:t> GALLONS.</a:t>
            </a:r>
          </a:p>
          <a:p>
            <a:pPr marL="742950" lvl="1" indent="-285750">
              <a:buFont typeface="Arial"/>
              <a:buChar char="•"/>
            </a:pPr>
            <a:r>
              <a:rPr lang="en-US" sz="1400">
                <a:solidFill>
                  <a:schemeClr val="tx1"/>
                </a:solidFill>
                <a:latin typeface=" Arial"/>
              </a:rPr>
              <a:t>WE CURRENTLY HAVE </a:t>
            </a:r>
            <a:r>
              <a:rPr lang="en-US" sz="1400">
                <a:solidFill>
                  <a:schemeClr val="tx1"/>
                </a:solidFill>
                <a:highlight>
                  <a:srgbClr val="FFFF00"/>
                </a:highlight>
                <a:latin typeface=" Arial"/>
              </a:rPr>
              <a:t>TWO TANKS (2 AND 15) </a:t>
            </a:r>
            <a:r>
              <a:rPr lang="en-US" sz="1400">
                <a:solidFill>
                  <a:schemeClr val="tx1"/>
                </a:solidFill>
                <a:latin typeface=" Arial"/>
              </a:rPr>
              <a:t>IN THIS STEP. </a:t>
            </a:r>
          </a:p>
          <a:p>
            <a:pPr marL="742950" lvl="1" indent="-285750">
              <a:buFont typeface="Arial"/>
              <a:buChar char="•"/>
            </a:pPr>
            <a:endParaRPr lang="en-US" sz="1400">
              <a:solidFill>
                <a:schemeClr val="tx1"/>
              </a:solidFill>
              <a:latin typeface=" Arial"/>
            </a:endParaRPr>
          </a:p>
          <a:p>
            <a:pPr marL="285750" indent="-285750">
              <a:buFont typeface="Arial"/>
              <a:buChar char="•"/>
            </a:pPr>
            <a:r>
              <a:rPr lang="en-US" sz="1400">
                <a:solidFill>
                  <a:schemeClr val="tx1"/>
                </a:solidFill>
                <a:latin typeface=" Arial"/>
              </a:rPr>
              <a:t>THE CLEANING OF THE TANK’S INTERIOR OR PRESSURE WASHING OCCURS DURING </a:t>
            </a:r>
            <a:r>
              <a:rPr lang="en-US" sz="1400" b="1">
                <a:solidFill>
                  <a:schemeClr val="tx1"/>
                </a:solidFill>
                <a:latin typeface=" Arial"/>
              </a:rPr>
              <a:t>STEP THREE:</a:t>
            </a:r>
            <a:r>
              <a:rPr lang="en-US" sz="1400">
                <a:solidFill>
                  <a:schemeClr val="tx1"/>
                </a:solidFill>
                <a:latin typeface=" Arial"/>
              </a:rPr>
              <a:t> </a:t>
            </a:r>
          </a:p>
          <a:p>
            <a:pPr marL="742950" lvl="1" indent="-285750">
              <a:buFont typeface="Arial"/>
              <a:buChar char="•"/>
            </a:pPr>
            <a:r>
              <a:rPr lang="en-US" sz="1400">
                <a:solidFill>
                  <a:schemeClr val="tx1"/>
                </a:solidFill>
                <a:latin typeface=" Arial"/>
              </a:rPr>
              <a:t>SO FAR, WE HAVE COMPLETED PRESSURE WASHING </a:t>
            </a:r>
            <a:r>
              <a:rPr lang="en-US" sz="1400">
                <a:solidFill>
                  <a:schemeClr val="tx1"/>
                </a:solidFill>
                <a:highlight>
                  <a:srgbClr val="FFFF00"/>
                </a:highlight>
                <a:latin typeface=" Arial"/>
              </a:rPr>
              <a:t>FIVE</a:t>
            </a:r>
            <a:r>
              <a:rPr lang="en-US" sz="1400">
                <a:solidFill>
                  <a:schemeClr val="tx1"/>
                </a:solidFill>
                <a:latin typeface=" Arial"/>
              </a:rPr>
              <a:t> OF THE TANKS, WITH TWO TANKS BEING ACTIVELY WASHED, </a:t>
            </a:r>
            <a:r>
              <a:rPr lang="en-US" sz="1400">
                <a:solidFill>
                  <a:schemeClr val="tx1"/>
                </a:solidFill>
                <a:highlight>
                  <a:srgbClr val="FFFF00"/>
                </a:highlight>
                <a:latin typeface=" Arial"/>
              </a:rPr>
              <a:t>TANKS 2 and 4</a:t>
            </a:r>
            <a:r>
              <a:rPr lang="en-US" sz="1400">
                <a:solidFill>
                  <a:schemeClr val="tx1"/>
                </a:solidFill>
                <a:latin typeface=" Arial"/>
              </a:rPr>
              <a:t>.</a:t>
            </a:r>
          </a:p>
          <a:p>
            <a:pPr marL="742950" lvl="1" indent="-285750">
              <a:buFont typeface="Arial"/>
              <a:buChar char="•"/>
            </a:pPr>
            <a:r>
              <a:rPr lang="en-US" sz="1400">
                <a:solidFill>
                  <a:schemeClr val="tx1"/>
                </a:solidFill>
                <a:latin typeface=" Arial"/>
              </a:rPr>
              <a:t>THE WATER WE USE TO PRESSURE WASH IS RE-DIRECTED WATER FROM OUR PUMPING OPERATIONS OUT OF THE RED HILL WELL… WHICH WOULD HAVE GONE INTO THE HALAWA STREAM… AND </a:t>
            </a:r>
            <a:r>
              <a:rPr lang="en-US" sz="1400" b="1" u="sng">
                <a:solidFill>
                  <a:schemeClr val="tx1"/>
                </a:solidFill>
                <a:latin typeface=" Arial"/>
              </a:rPr>
              <a:t>NOT</a:t>
            </a:r>
            <a:r>
              <a:rPr lang="en-US" sz="1400">
                <a:solidFill>
                  <a:schemeClr val="tx1"/>
                </a:solidFill>
                <a:latin typeface=" Arial"/>
              </a:rPr>
              <a:t> ADDITIONAL WATER BEING TAKEN OUT OF THE AQUIFER.</a:t>
            </a:r>
          </a:p>
          <a:p>
            <a:pPr marL="742950" lvl="1" indent="-285750">
              <a:buFont typeface="Arial"/>
              <a:buChar char="•"/>
            </a:pPr>
            <a:r>
              <a:rPr lang="en-US" sz="1400">
                <a:solidFill>
                  <a:schemeClr val="tx1"/>
                </a:solidFill>
                <a:latin typeface=" Arial"/>
              </a:rPr>
              <a:t>PER A HAWAII DOH PERMIT – THE RINSATE OR WASH WATER USED TO CLEAN THE TANKS IS TESTED FOR A FULL SPECTRUM OF ANALYTES FOR WASTE CHARACTERIZATION PRIOR TO PROPER DISPOSAL. </a:t>
            </a:r>
          </a:p>
          <a:p>
            <a:pPr marL="742950" lvl="1" indent="-285750">
              <a:buFont typeface="Arial"/>
              <a:buChar char="•"/>
            </a:pPr>
            <a:endParaRPr lang="en-US" sz="1400">
              <a:solidFill>
                <a:schemeClr val="tx1"/>
              </a:solidFill>
              <a:latin typeface=" Arial"/>
            </a:endParaRPr>
          </a:p>
          <a:p>
            <a:pPr marL="285750" indent="-285750">
              <a:buFont typeface="Arial"/>
              <a:buChar char="•"/>
            </a:pPr>
            <a:r>
              <a:rPr lang="en-US" sz="1400" b="1">
                <a:solidFill>
                  <a:schemeClr val="tx1"/>
                </a:solidFill>
                <a:latin typeface=" Arial"/>
              </a:rPr>
              <a:t>STEP FOUR</a:t>
            </a:r>
            <a:r>
              <a:rPr lang="en-US" sz="1400">
                <a:solidFill>
                  <a:schemeClr val="tx1"/>
                </a:solidFill>
                <a:latin typeface=" Arial"/>
              </a:rPr>
              <a:t> INVOLVES OBTAINING REGULATOR CONCURRENCE, AND THEN DEMOBILIZATION. CURRENTLY THERE ARE </a:t>
            </a:r>
            <a:r>
              <a:rPr lang="en-US" sz="1400">
                <a:solidFill>
                  <a:schemeClr val="tx1"/>
                </a:solidFill>
                <a:highlight>
                  <a:srgbClr val="FFFF00"/>
                </a:highlight>
                <a:latin typeface=" Arial"/>
              </a:rPr>
              <a:t>FOUR TANKS IN THIS STEP, TANKS 5, 6, 7 AND 8.</a:t>
            </a:r>
          </a:p>
          <a:p>
            <a:pPr marL="285750" indent="-285750">
              <a:buFont typeface="Arial"/>
              <a:buChar char="•"/>
            </a:pPr>
            <a:endParaRPr lang="en-US" sz="1400">
              <a:solidFill>
                <a:schemeClr val="tx1"/>
              </a:solidFill>
              <a:latin typeface=" Arial"/>
            </a:endParaRPr>
          </a:p>
          <a:p>
            <a:pPr marL="285750" indent="-285750">
              <a:buFont typeface="Arial"/>
              <a:buChar char="•"/>
            </a:pPr>
            <a:r>
              <a:rPr lang="en-US" sz="1400">
                <a:solidFill>
                  <a:schemeClr val="tx1"/>
                </a:solidFill>
                <a:latin typeface=" Arial"/>
              </a:rPr>
              <a:t>NEXT SLIDE, PLEASE. </a:t>
            </a:r>
          </a:p>
          <a:p>
            <a:endParaRPr lang="en-US" sz="1400">
              <a:solidFill>
                <a:schemeClr val="tx1"/>
              </a:solidFill>
              <a:latin typeface=" Arial"/>
              <a:ea typeface="Calibri"/>
              <a:cs typeface="Calibri"/>
            </a:endParaRPr>
          </a:p>
          <a:p>
            <a:r>
              <a:rPr lang="en-US" sz="1400" i="1">
                <a:solidFill>
                  <a:schemeClr val="tx1"/>
                </a:solidFill>
                <a:latin typeface=" Arial"/>
              </a:rPr>
              <a:t>*C. PASCUAL UPDATED TPS 0840 18MAR26</a:t>
            </a:r>
          </a:p>
        </p:txBody>
      </p:sp>
      <p:sp>
        <p:nvSpPr>
          <p:cNvPr id="4" name="Slide Number Placeholder 3"/>
          <p:cNvSpPr>
            <a:spLocks noGrp="1"/>
          </p:cNvSpPr>
          <p:nvPr>
            <p:ph type="sldNum" sz="quarter" idx="5"/>
          </p:nvPr>
        </p:nvSpPr>
        <p:spPr/>
        <p:txBody>
          <a:bodyPr/>
          <a:lstStyle/>
          <a:p>
            <a:pPr lvl="0"/>
            <a:fld id="{9FAFED85-F351-4F22-98B1-F3FADE7789FB}" type="slidenum">
              <a:rPr lang="en-US" smtClean="0"/>
              <a:t>2</a:t>
            </a:fld>
            <a:endParaRPr lang="en-US"/>
          </a:p>
        </p:txBody>
      </p:sp>
    </p:spTree>
    <p:extLst>
      <p:ext uri="{BB962C8B-B14F-4D97-AF65-F5344CB8AC3E}">
        <p14:creationId xmlns:p14="http://schemas.microsoft.com/office/powerpoint/2010/main" val="289134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a:solidFill>
                  <a:schemeClr val="tx1"/>
                </a:solidFill>
                <a:latin typeface=" Arial"/>
              </a:rPr>
              <a:t>CDR DUNN:</a:t>
            </a:r>
          </a:p>
          <a:p>
            <a:endParaRPr lang="en-US" sz="1400">
              <a:solidFill>
                <a:schemeClr val="tx1"/>
              </a:solidFill>
              <a:latin typeface=" Arial"/>
            </a:endParaRPr>
          </a:p>
          <a:p>
            <a:endParaRPr lang="en-US" sz="1400">
              <a:solidFill>
                <a:schemeClr val="tx1"/>
              </a:solidFill>
              <a:latin typeface=" 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a:solidFill>
                  <a:schemeClr val="tx1"/>
                </a:solidFill>
                <a:latin typeface=" Arial"/>
              </a:rPr>
              <a:t>*CDR DUNN UPDATED TPS XXMAR26</a:t>
            </a:r>
          </a:p>
        </p:txBody>
      </p:sp>
      <p:sp>
        <p:nvSpPr>
          <p:cNvPr id="4" name="Slide Number Placeholder 3"/>
          <p:cNvSpPr>
            <a:spLocks noGrp="1"/>
          </p:cNvSpPr>
          <p:nvPr>
            <p:ph type="sldNum" sz="quarter" idx="10"/>
          </p:nvPr>
        </p:nvSpPr>
        <p:spPr/>
        <p:txBody>
          <a:bodyPr/>
          <a:lstStyle/>
          <a:p>
            <a:pPr lvl="0"/>
            <a:fld id="{9FAFED85-F351-4F22-98B1-F3FADE7789FB}" type="slidenum">
              <a:rPr lang="en-US" smtClean="0"/>
              <a:t>3</a:t>
            </a:fld>
            <a:endParaRPr lang="en-US"/>
          </a:p>
        </p:txBody>
      </p:sp>
    </p:spTree>
    <p:extLst>
      <p:ext uri="{BB962C8B-B14F-4D97-AF65-F5344CB8AC3E}">
        <p14:creationId xmlns:p14="http://schemas.microsoft.com/office/powerpoint/2010/main" val="231882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400" i="1">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lvl="0"/>
            <a:fld id="{9FAFED85-F351-4F22-98B1-F3FADE7789FB}" type="slidenum">
              <a:rPr lang="en-US" smtClean="0"/>
              <a:t>4</a:t>
            </a:fld>
            <a:endParaRPr lang="en-US"/>
          </a:p>
        </p:txBody>
      </p:sp>
    </p:spTree>
    <p:extLst>
      <p:ext uri="{BB962C8B-B14F-4D97-AF65-F5344CB8AC3E}">
        <p14:creationId xmlns:p14="http://schemas.microsoft.com/office/powerpoint/2010/main" val="441211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BF255-E374-EF4B-6C1E-CDFC51352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9DAF3-0307-1D06-BFF1-595A98A85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4919BD-1ABB-05DC-64E5-2377B67CA3C9}"/>
              </a:ext>
            </a:extLst>
          </p:cNvPr>
          <p:cNvSpPr>
            <a:spLocks noGrp="1"/>
          </p:cNvSpPr>
          <p:nvPr>
            <p:ph type="body" idx="1"/>
          </p:nvPr>
        </p:nvSpPr>
        <p:spPr/>
        <p:txBody>
          <a:bodyPr/>
          <a:lstStyle/>
          <a:p>
            <a:r>
              <a:rPr lang="en-US" sz="1400" b="1" u="sng">
                <a:solidFill>
                  <a:schemeClr val="tx1"/>
                </a:solidFill>
                <a:latin typeface="Arial" panose="020B0604020202020204" pitchFamily="34" charset="0"/>
                <a:cs typeface="Arial" panose="020B0604020202020204" pitchFamily="34" charset="0"/>
              </a:rPr>
              <a:t>DCOM:</a:t>
            </a:r>
          </a:p>
          <a:p>
            <a:endParaRPr lang="en-US" sz="1400" b="1">
              <a:solidFill>
                <a:schemeClr val="tx1"/>
              </a:solidFill>
              <a:latin typeface="Arial" panose="020B0604020202020204" pitchFamily="34" charset="0"/>
              <a:ea typeface="Calibri"/>
              <a:cs typeface="Arial" panose="020B0604020202020204" pitchFamily="34" charset="0"/>
            </a:endParaRPr>
          </a:p>
          <a:p>
            <a:pPr marL="285704"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AS WE’VE SHARED BEFORE, WE HAVE NUMEROUS RESOURCES WHERE THE PUBLIC CAN FIND MORE INFORMATION ABOUT THE CLOSURE TASK FORCE'S ACTIVITIES.</a:t>
            </a:r>
          </a:p>
          <a:p>
            <a:pPr marL="285704"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ON OUR WEBSITE YOU CAN FIND:</a:t>
            </a:r>
          </a:p>
          <a:p>
            <a:pPr marL="742828" lvl="1"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LINKS TO OUR DOCUMENT LIBRARY AND OUR RED HILL HIGHLIGHTS NEWSLETTER</a:t>
            </a:r>
          </a:p>
          <a:p>
            <a:pPr marL="742828" lvl="1"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PHOTOGRAPHS AND INFORMATIVE VIDEOS</a:t>
            </a:r>
          </a:p>
          <a:p>
            <a:pPr marL="742828" lvl="1"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A LIST OF OUR UPCOMING PUBLIC ENGAGEMENTS</a:t>
            </a:r>
          </a:p>
          <a:p>
            <a:pPr marL="742828" lvl="1"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ALL OF OUR WEBINARS ARE RECORDED AND POSTED ON OUR YOUTUBE PAGE.</a:t>
            </a:r>
          </a:p>
          <a:p>
            <a:pPr marL="1199953" lvl="2" indent="-285704">
              <a:buFont typeface="Arial" panose="020B0604020202020204" pitchFamily="34" charset="0"/>
              <a:buChar char="•"/>
            </a:pPr>
            <a:endParaRPr lang="en-US" sz="1400">
              <a:solidFill>
                <a:schemeClr val="tx1"/>
              </a:solidFill>
              <a:latin typeface="Arial" panose="020B0604020202020204" pitchFamily="34" charset="0"/>
              <a:ea typeface="Calibri"/>
              <a:cs typeface="Arial" panose="020B0604020202020204" pitchFamily="34" charset="0"/>
            </a:endParaRPr>
          </a:p>
          <a:p>
            <a:pPr marL="285704"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THE JOINT BASE PEARL HARBOR-HICKAM’S SAFE WATERS WEBSITE INCLUDES:</a:t>
            </a:r>
          </a:p>
          <a:p>
            <a:pPr marL="742828" lvl="1"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COMPREHENSIVE ENVIRONMENTAL DATA AND PLANS</a:t>
            </a:r>
          </a:p>
          <a:p>
            <a:pPr marL="742828" lvl="1"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DRINKING WATER AND GROUNDWATER MONITORING TEST RESULTS</a:t>
            </a:r>
          </a:p>
          <a:p>
            <a:pPr marL="742828" lvl="1"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OUR REMEDIATION ACTIONS SCHEDULE – AND MUCH MORE</a:t>
            </a:r>
          </a:p>
          <a:p>
            <a:endParaRPr lang="en-US" sz="1400">
              <a:solidFill>
                <a:schemeClr val="tx1"/>
              </a:solidFill>
              <a:latin typeface="Arial" panose="020B0604020202020204" pitchFamily="34" charset="0"/>
              <a:ea typeface="Calibri"/>
              <a:cs typeface="Arial" panose="020B0604020202020204" pitchFamily="34" charset="0"/>
            </a:endParaRPr>
          </a:p>
          <a:p>
            <a:pPr marL="285704"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THERE ARE ALSO QR CODES TO DOWNLOAD OUR APP WHERE YOU CAN FIND:</a:t>
            </a:r>
          </a:p>
          <a:p>
            <a:pPr marL="742828" lvl="1" indent="-285704">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THE DASHBOARDS WE SHOWED YOU IN PREVIOUS SLIDES - WHERE YOU CAN FOLLOW OUR PROGRESS – EVEN DOWN TO THE DETAILS FOR EACH INDIVIDUAL TANK.</a:t>
            </a:r>
          </a:p>
          <a:p>
            <a:endParaRPr lang="en-US" sz="1400">
              <a:solidFill>
                <a:schemeClr val="tx1"/>
              </a:solidFill>
              <a:latin typeface="Arial" panose="020B0604020202020204" pitchFamily="34" charset="0"/>
              <a:ea typeface="Calibri"/>
              <a:cs typeface="Arial" panose="020B0604020202020204" pitchFamily="34" charset="0"/>
            </a:endParaRPr>
          </a:p>
          <a:p>
            <a:pPr indent="-342760">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OUR “LET’S TALK RED HILL” PODCAST</a:t>
            </a:r>
          </a:p>
          <a:p>
            <a:pPr lvl="2" indent="-342760">
              <a:buFont typeface="Arial" panose="020B0604020202020204" pitchFamily="34" charset="0"/>
              <a:buChar char="•"/>
            </a:pPr>
            <a:r>
              <a:rPr lang="en-US" sz="1400">
                <a:solidFill>
                  <a:schemeClr val="tx1"/>
                </a:solidFill>
                <a:latin typeface="Arial" panose="020B0604020202020204" pitchFamily="34" charset="0"/>
                <a:ea typeface="Calibri"/>
                <a:cs typeface="Arial" panose="020B0604020202020204" pitchFamily="34" charset="0"/>
              </a:rPr>
              <a:t>THESE EPISODES ARE FAIRLY SHORT – RUNNING AN AVERAGE OF FIVE TO SEVEN MINUTES LONG EACH – DETAILING DIFFERENT PARTS OF OUR MISSION AND MILESTONES.</a:t>
            </a:r>
          </a:p>
          <a:p>
            <a:endParaRPr lang="en-US" sz="1400">
              <a:solidFill>
                <a:schemeClr val="tx1"/>
              </a:solidFill>
              <a:latin typeface="Arial" panose="020B0604020202020204" pitchFamily="34" charset="0"/>
              <a:ea typeface="Calibri"/>
              <a:cs typeface="Arial" panose="020B0604020202020204" pitchFamily="34" charset="0"/>
            </a:endParaRPr>
          </a:p>
          <a:p>
            <a:pPr defTabSz="914024">
              <a:defRPr/>
            </a:pPr>
            <a:r>
              <a:rPr lang="en-US" sz="1400" b="1">
                <a:solidFill>
                  <a:schemeClr val="tx1"/>
                </a:solidFill>
                <a:latin typeface="Arial" panose="020B0604020202020204" pitchFamily="34" charset="0"/>
                <a:ea typeface="Calibri"/>
                <a:cs typeface="Arial" panose="020B0604020202020204" pitchFamily="34" charset="0"/>
              </a:rPr>
              <a:t>THE BOTTOM LINE IS THAT OUR COLLECTION OF COMMUNICATION PRODUCTS IS GUIDED BY FEEDBACK WE RECEIVE FROM THE PUBLIC AS WELL AS FROM STAKEHOLDER ENGAGEMENTS LIKE THIS ONE.</a:t>
            </a:r>
          </a:p>
          <a:p>
            <a:pPr defTabSz="914024">
              <a:defRPr/>
            </a:pPr>
            <a:endParaRPr lang="en-US" sz="1400" kern="100">
              <a:solidFill>
                <a:schemeClr val="tx1"/>
              </a:solidFill>
              <a:latin typeface="Arial" panose="020B0604020202020204" pitchFamily="34" charset="0"/>
              <a:ea typeface="Aptos" panose="020B0004020202020204" pitchFamily="34" charset="0"/>
              <a:cs typeface="Arial" panose="020B0604020202020204" pitchFamily="34" charset="0"/>
            </a:endParaRPr>
          </a:p>
          <a:p>
            <a:pPr marL="286017" indent="-286017" defTabSz="914024">
              <a:buFont typeface="Arial" panose="020B0604020202020204" pitchFamily="34" charset="0"/>
              <a:buChar char="•"/>
              <a:defRPr/>
            </a:pPr>
            <a:r>
              <a:rPr lang="en-US" sz="1400" kern="100">
                <a:solidFill>
                  <a:schemeClr val="tx1"/>
                </a:solidFill>
                <a:latin typeface="Arial" panose="020B0604020202020204" pitchFamily="34" charset="0"/>
                <a:ea typeface="Aptos" panose="020B0004020202020204" pitchFamily="34" charset="0"/>
                <a:cs typeface="Arial" panose="020B0604020202020204" pitchFamily="34" charset="0"/>
              </a:rPr>
              <a:t>THANK YOU AGAIN FOR ALLOWING US TO PROVIDE AN UPDATE AND I LOOK FORWARD TO CONTINUING TO WORK WITH YOU ALL AS OUR MISSION CONTINUES.</a:t>
            </a:r>
          </a:p>
          <a:p>
            <a:pPr marL="286017" indent="-286017" defTabSz="914024">
              <a:buFont typeface="Arial" panose="020B0604020202020204" pitchFamily="34" charset="0"/>
              <a:buChar char="•"/>
              <a:defRPr/>
            </a:pPr>
            <a:r>
              <a:rPr lang="en-US" sz="1400" kern="100">
                <a:solidFill>
                  <a:schemeClr val="tx1"/>
                </a:solidFill>
                <a:latin typeface="Arial" panose="020B0604020202020204" pitchFamily="34" charset="0"/>
                <a:ea typeface="Aptos" panose="020B0004020202020204" pitchFamily="34" charset="0"/>
                <a:cs typeface="Arial" panose="020B0604020202020204" pitchFamily="34" charset="0"/>
              </a:rPr>
              <a:t>WE’LL STANDBY FOR QUESTIONS.</a:t>
            </a:r>
            <a:endParaRPr lang="en-US" sz="1400">
              <a:solidFill>
                <a:schemeClr val="tx1"/>
              </a:solidFill>
              <a:highlight>
                <a:srgbClr val="FFFF00"/>
              </a:highlight>
              <a:latin typeface="Arial" panose="020B0604020202020204" pitchFamily="34" charset="0"/>
              <a:ea typeface="Calibri"/>
              <a:cs typeface="Arial" panose="020B0604020202020204" pitchFamily="34" charset="0"/>
            </a:endParaRPr>
          </a:p>
          <a:p>
            <a:pPr>
              <a:buFont typeface="Arial" panose="020B0604020202020204" pitchFamily="34" charset="0"/>
            </a:pPr>
            <a:endParaRPr lang="en-US" sz="1400">
              <a:solidFill>
                <a:schemeClr val="tx1"/>
              </a:solidFill>
              <a:latin typeface="Arial" panose="020B0604020202020204" pitchFamily="34" charset="0"/>
              <a:ea typeface="Calibri"/>
              <a:cs typeface="Arial" panose="020B0604020202020204" pitchFamily="34" charset="0"/>
            </a:endParaRPr>
          </a:p>
          <a:p>
            <a:pPr>
              <a:buFont typeface="Arial" panose="020B0604020202020204" pitchFamily="34" charset="0"/>
            </a:pPr>
            <a:r>
              <a:rPr lang="en-US" sz="1400" i="1">
                <a:solidFill>
                  <a:schemeClr val="tx1"/>
                </a:solidFill>
                <a:latin typeface="Arial" panose="020B0604020202020204" pitchFamily="34" charset="0"/>
                <a:ea typeface="Calibri"/>
                <a:cs typeface="Arial" panose="020B0604020202020204" pitchFamily="34" charset="0"/>
              </a:rPr>
              <a:t>*C.PASCUAL UPDATED TPS 0816 25MAR26</a:t>
            </a:r>
          </a:p>
        </p:txBody>
      </p:sp>
      <p:sp>
        <p:nvSpPr>
          <p:cNvPr id="4" name="Slide Number Placeholder 3">
            <a:extLst>
              <a:ext uri="{FF2B5EF4-FFF2-40B4-BE49-F238E27FC236}">
                <a16:creationId xmlns:a16="http://schemas.microsoft.com/office/drawing/2014/main" id="{4BF511D0-AA4F-B001-2E8A-8972573280AA}"/>
              </a:ext>
            </a:extLst>
          </p:cNvPr>
          <p:cNvSpPr>
            <a:spLocks noGrp="1"/>
          </p:cNvSpPr>
          <p:nvPr>
            <p:ph type="sldNum" sz="quarter" idx="5"/>
          </p:nvPr>
        </p:nvSpPr>
        <p:spPr/>
        <p:txBody>
          <a:bodyPr/>
          <a:lstStyle/>
          <a:p>
            <a:pPr defTabSz="456964">
              <a:defRPr/>
            </a:pPr>
            <a:fld id="{9FAFED85-F351-4F22-98B1-F3FADE7789FB}" type="slidenum">
              <a:rPr lang="en-US"/>
              <a:pPr defTabSz="456964">
                <a:defRPr/>
              </a:pPr>
              <a:t>5</a:t>
            </a:fld>
            <a:endParaRPr lang="en-US"/>
          </a:p>
        </p:txBody>
      </p:sp>
    </p:spTree>
    <p:extLst>
      <p:ext uri="{BB962C8B-B14F-4D97-AF65-F5344CB8AC3E}">
        <p14:creationId xmlns:p14="http://schemas.microsoft.com/office/powerpoint/2010/main" val="2350638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NCTF-RH CNRH master title slide">
    <p:spTree>
      <p:nvGrpSpPr>
        <p:cNvPr id="1" name=""/>
        <p:cNvGrpSpPr/>
        <p:nvPr/>
      </p:nvGrpSpPr>
      <p:grpSpPr>
        <a:xfrm>
          <a:off x="0" y="0"/>
          <a:ext cx="0" cy="0"/>
          <a:chOff x="0" y="0"/>
          <a:chExt cx="0" cy="0"/>
        </a:xfrm>
      </p:grpSpPr>
      <p:pic>
        <p:nvPicPr>
          <p:cNvPr id="5" name="Picture 4" descr="Logo&#10;&#10;AI-generated content may be incorrect.">
            <a:extLst>
              <a:ext uri="{FF2B5EF4-FFF2-40B4-BE49-F238E27FC236}">
                <a16:creationId xmlns:a16="http://schemas.microsoft.com/office/drawing/2014/main" id="{C4DBB68C-F6C4-FF44-45D8-68DFED8F3D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8634" y="1827110"/>
            <a:ext cx="2421904" cy="2386117"/>
          </a:xfrm>
          <a:prstGeom prst="rect">
            <a:avLst/>
          </a:prstGeom>
        </p:spPr>
      </p:pic>
      <p:sp>
        <p:nvSpPr>
          <p:cNvPr id="22" name="Slide Number Placeholder 3">
            <a:extLst>
              <a:ext uri="{FF2B5EF4-FFF2-40B4-BE49-F238E27FC236}">
                <a16:creationId xmlns:a16="http://schemas.microsoft.com/office/drawing/2014/main" id="{0B60154D-4E5D-AFEF-9EF1-A63969BF5D69}"/>
              </a:ext>
            </a:extLst>
          </p:cNvPr>
          <p:cNvSpPr>
            <a:spLocks noGrp="1"/>
          </p:cNvSpPr>
          <p:nvPr>
            <p:ph type="sldNum" sz="quarter" idx="4"/>
          </p:nvPr>
        </p:nvSpPr>
        <p:spPr>
          <a:xfrm>
            <a:off x="8757138" y="6576646"/>
            <a:ext cx="386862" cy="281354"/>
          </a:xfrm>
          <a:prstGeom prst="rect">
            <a:avLst/>
          </a:prstGeom>
        </p:spPr>
        <p:txBody>
          <a:bodyPr/>
          <a:lstStyle>
            <a:lvl1pPr algn="r">
              <a:defRPr sz="1200">
                <a:solidFill>
                  <a:schemeClr val="tx1"/>
                </a:solidFill>
                <a:latin typeface=" Arial"/>
              </a:defRPr>
            </a:lvl1pPr>
          </a:lstStyle>
          <a:p>
            <a:fld id="{F670D5C6-A83E-477E-B816-8E928AE6ADB3}" type="slidenum">
              <a:rPr lang="en-US" smtClean="0"/>
              <a:pPr/>
              <a:t>‹#›</a:t>
            </a:fld>
            <a:endParaRPr lang="en-US"/>
          </a:p>
        </p:txBody>
      </p:sp>
      <p:sp>
        <p:nvSpPr>
          <p:cNvPr id="23" name="Title 1">
            <a:extLst>
              <a:ext uri="{FF2B5EF4-FFF2-40B4-BE49-F238E27FC236}">
                <a16:creationId xmlns:a16="http://schemas.microsoft.com/office/drawing/2014/main" id="{0FDBF178-BFDD-66C5-0CD2-A572A9E3D20F}"/>
              </a:ext>
            </a:extLst>
          </p:cNvPr>
          <p:cNvSpPr txBox="1">
            <a:spLocks/>
          </p:cNvSpPr>
          <p:nvPr userDrawn="1"/>
        </p:nvSpPr>
        <p:spPr>
          <a:xfrm>
            <a:off x="671393" y="720871"/>
            <a:ext cx="7801215" cy="616651"/>
          </a:xfrm>
          <a:prstGeom prst="rect">
            <a:avLst/>
          </a:prstGeom>
        </p:spPr>
        <p:txBody>
          <a:bodyPr lIns="91440" tIns="45720" rIns="91440" bIns="45720" anchor="t"/>
          <a:lstStyle>
            <a:lvl1pPr algn="l" defTabSz="914400" rtl="0" eaLnBrk="1" latinLnBrk="0" hangingPunct="1">
              <a:lnSpc>
                <a:spcPct val="90000"/>
              </a:lnSpc>
              <a:spcBef>
                <a:spcPct val="0"/>
              </a:spcBef>
              <a:buNone/>
              <a:defRPr sz="2400" b="1" i="1" kern="1200">
                <a:solidFill>
                  <a:schemeClr val="tx1"/>
                </a:solidFill>
                <a:latin typeface="Arial" panose="020B0604020202020204" pitchFamily="34" charset="0"/>
                <a:ea typeface="+mj-ea"/>
                <a:cs typeface="Arial" panose="020B0604020202020204" pitchFamily="34" charset="0"/>
              </a:defRPr>
            </a:lvl1pPr>
          </a:lstStyle>
          <a:p>
            <a:pPr algn="ctr">
              <a:defRPr/>
            </a:pPr>
            <a:r>
              <a:rPr lang="en-US" sz="3600" i="0">
                <a:solidFill>
                  <a:schemeClr val="tx1"/>
                </a:solidFill>
                <a:latin typeface=" Arial"/>
                <a:cs typeface="+mj-cs"/>
              </a:rPr>
              <a:t>Director’s Engagement Board</a:t>
            </a:r>
          </a:p>
        </p:txBody>
      </p:sp>
      <p:pic>
        <p:nvPicPr>
          <p:cNvPr id="25" name="Picture 24">
            <a:extLst>
              <a:ext uri="{FF2B5EF4-FFF2-40B4-BE49-F238E27FC236}">
                <a16:creationId xmlns:a16="http://schemas.microsoft.com/office/drawing/2014/main" id="{853BABAB-0BF7-E61A-0245-BA5790D0D2DF}"/>
              </a:ext>
            </a:extLst>
          </p:cNvPr>
          <p:cNvPicPr>
            <a:picLocks noChangeAspect="1"/>
          </p:cNvPicPr>
          <p:nvPr userDrawn="1"/>
        </p:nvPicPr>
        <p:blipFill>
          <a:blip r:embed="rId3"/>
          <a:stretch>
            <a:fillRect/>
          </a:stretch>
        </p:blipFill>
        <p:spPr>
          <a:xfrm>
            <a:off x="1823462" y="1791666"/>
            <a:ext cx="2316620" cy="2350673"/>
          </a:xfrm>
          <a:prstGeom prst="rect">
            <a:avLst/>
          </a:prstGeom>
        </p:spPr>
      </p:pic>
      <p:sp>
        <p:nvSpPr>
          <p:cNvPr id="26" name="Subtitle 2">
            <a:extLst>
              <a:ext uri="{FF2B5EF4-FFF2-40B4-BE49-F238E27FC236}">
                <a16:creationId xmlns:a16="http://schemas.microsoft.com/office/drawing/2014/main" id="{E580D557-F5F5-9A92-5C36-4166EE4652D4}"/>
              </a:ext>
            </a:extLst>
          </p:cNvPr>
          <p:cNvSpPr>
            <a:spLocks noGrp="1"/>
          </p:cNvSpPr>
          <p:nvPr>
            <p:ph type="subTitle" idx="1"/>
          </p:nvPr>
        </p:nvSpPr>
        <p:spPr>
          <a:xfrm>
            <a:off x="1305658" y="4596484"/>
            <a:ext cx="6532685" cy="1619677"/>
          </a:xfrm>
          <a:prstGeom prst="rect">
            <a:avLst/>
          </a:prstGeom>
        </p:spPr>
        <p:txBody>
          <a:bodyPr anchor="ct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4">
            <a:extLst>
              <a:ext uri="{FF2B5EF4-FFF2-40B4-BE49-F238E27FC236}">
                <a16:creationId xmlns:a16="http://schemas.microsoft.com/office/drawing/2014/main" id="{A14B86DF-9915-8345-C2E2-DF7AA522F9C4}"/>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
        <p:nvSpPr>
          <p:cNvPr id="3" name="Footer Placeholder 4">
            <a:extLst>
              <a:ext uri="{FF2B5EF4-FFF2-40B4-BE49-F238E27FC236}">
                <a16:creationId xmlns:a16="http://schemas.microsoft.com/office/drawing/2014/main" id="{4E232476-3115-DBEF-A70D-F19CCA364165}"/>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382556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CTF-RH decision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03F2DAF-C61D-8080-7122-6C0923F9782A}"/>
              </a:ext>
            </a:extLst>
          </p:cNvPr>
          <p:cNvSpPr>
            <a:spLocks noGrp="1"/>
          </p:cNvSpPr>
          <p:nvPr>
            <p:ph type="sldNum" sz="quarter" idx="12"/>
          </p:nvPr>
        </p:nvSpPr>
        <p:spPr>
          <a:xfrm>
            <a:off x="8756952" y="6469975"/>
            <a:ext cx="39565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mn-cs"/>
            </a:endParaRPr>
          </a:p>
        </p:txBody>
      </p:sp>
      <p:sp>
        <p:nvSpPr>
          <p:cNvPr id="8" name="Rectangle 78">
            <a:extLst>
              <a:ext uri="{FF2B5EF4-FFF2-40B4-BE49-F238E27FC236}">
                <a16:creationId xmlns:a16="http://schemas.microsoft.com/office/drawing/2014/main" id="{8EC233E9-890A-41FC-AD72-4E41F8237999}"/>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11" name="Slide Number Placeholder 5">
            <a:extLst>
              <a:ext uri="{FF2B5EF4-FFF2-40B4-BE49-F238E27FC236}">
                <a16:creationId xmlns:a16="http://schemas.microsoft.com/office/drawing/2014/main" id="{F9843E1E-3910-77D4-6DDA-746AB8F1AF95}"/>
              </a:ext>
            </a:extLst>
          </p:cNvPr>
          <p:cNvSpPr txBox="1">
            <a:spLocks/>
          </p:cNvSpPr>
          <p:nvPr userDrawn="1"/>
        </p:nvSpPr>
        <p:spPr>
          <a:xfrm>
            <a:off x="8756952" y="6469975"/>
            <a:ext cx="39565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mn-cs"/>
            </a:endParaRPr>
          </a:p>
        </p:txBody>
      </p:sp>
      <p:sp>
        <p:nvSpPr>
          <p:cNvPr id="12" name="TextBox 11">
            <a:extLst>
              <a:ext uri="{FF2B5EF4-FFF2-40B4-BE49-F238E27FC236}">
                <a16:creationId xmlns:a16="http://schemas.microsoft.com/office/drawing/2014/main" id="{E3AAF311-E0E7-666D-35E5-5EEF788347E5}"/>
              </a:ext>
            </a:extLst>
          </p:cNvPr>
          <p:cNvSpPr txBox="1"/>
          <p:nvPr userDrawn="1"/>
        </p:nvSpPr>
        <p:spPr>
          <a:xfrm>
            <a:off x="1132277" y="1152229"/>
            <a:ext cx="22903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SAFE. DELIBERATE. ENGAGED. COMMITTED.</a:t>
            </a:r>
          </a:p>
        </p:txBody>
      </p:sp>
      <p:cxnSp>
        <p:nvCxnSpPr>
          <p:cNvPr id="2" name="Straight Connector 1">
            <a:extLst>
              <a:ext uri="{FF2B5EF4-FFF2-40B4-BE49-F238E27FC236}">
                <a16:creationId xmlns:a16="http://schemas.microsoft.com/office/drawing/2014/main" id="{4A53C67E-EB33-5DEC-C9F8-6D5AFBD68890}"/>
              </a:ext>
            </a:extLst>
          </p:cNvPr>
          <p:cNvCxnSpPr>
            <a:cxnSpLocks/>
          </p:cNvCxnSpPr>
          <p:nvPr userDrawn="1"/>
        </p:nvCxnSpPr>
        <p:spPr>
          <a:xfrm>
            <a:off x="4572000" y="1285247"/>
            <a:ext cx="0" cy="5220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597FD-5B0E-F44F-05E4-4D452FF4982E}"/>
              </a:ext>
            </a:extLst>
          </p:cNvPr>
          <p:cNvCxnSpPr>
            <a:cxnSpLocks/>
          </p:cNvCxnSpPr>
          <p:nvPr userDrawn="1"/>
        </p:nvCxnSpPr>
        <p:spPr>
          <a:xfrm>
            <a:off x="61447" y="3971925"/>
            <a:ext cx="90211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8CBCEB7A-3E2B-7FD4-A272-531A4C4D155D}"/>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9" name="Text Placeholder 2">
            <a:extLst>
              <a:ext uri="{FF2B5EF4-FFF2-40B4-BE49-F238E27FC236}">
                <a16:creationId xmlns:a16="http://schemas.microsoft.com/office/drawing/2014/main" id="{FE9E4495-0F22-C224-4401-7ED767A77705}"/>
              </a:ext>
            </a:extLst>
          </p:cNvPr>
          <p:cNvSpPr>
            <a:spLocks noGrp="1"/>
          </p:cNvSpPr>
          <p:nvPr>
            <p:ph type="body" sz="quarter" idx="16" hasCustomPrompt="1"/>
          </p:nvPr>
        </p:nvSpPr>
        <p:spPr>
          <a:xfrm>
            <a:off x="61445" y="1437905"/>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7" name="Text Placeholder 4">
            <a:extLst>
              <a:ext uri="{FF2B5EF4-FFF2-40B4-BE49-F238E27FC236}">
                <a16:creationId xmlns:a16="http://schemas.microsoft.com/office/drawing/2014/main" id="{E12A5BBA-7F5C-CBC5-C767-7AB3AFE8B409}"/>
              </a:ext>
            </a:extLst>
          </p:cNvPr>
          <p:cNvSpPr>
            <a:spLocks noGrp="1"/>
          </p:cNvSpPr>
          <p:nvPr>
            <p:ph type="body" sz="quarter" idx="17" hasCustomPrompt="1"/>
          </p:nvPr>
        </p:nvSpPr>
        <p:spPr>
          <a:xfrm>
            <a:off x="61445" y="1756886"/>
            <a:ext cx="4469292" cy="2158933"/>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18" name="Text Placeholder 2">
            <a:extLst>
              <a:ext uri="{FF2B5EF4-FFF2-40B4-BE49-F238E27FC236}">
                <a16:creationId xmlns:a16="http://schemas.microsoft.com/office/drawing/2014/main" id="{7F93F9B5-F5AC-038F-8B03-FDCD02D531FB}"/>
              </a:ext>
            </a:extLst>
          </p:cNvPr>
          <p:cNvSpPr>
            <a:spLocks noGrp="1"/>
          </p:cNvSpPr>
          <p:nvPr>
            <p:ph type="body" sz="quarter" idx="18" hasCustomPrompt="1"/>
          </p:nvPr>
        </p:nvSpPr>
        <p:spPr>
          <a:xfrm>
            <a:off x="4615843" y="1437905"/>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9" name="Text Placeholder 4">
            <a:extLst>
              <a:ext uri="{FF2B5EF4-FFF2-40B4-BE49-F238E27FC236}">
                <a16:creationId xmlns:a16="http://schemas.microsoft.com/office/drawing/2014/main" id="{99F949A6-AED5-CB79-073F-6F10662A324E}"/>
              </a:ext>
            </a:extLst>
          </p:cNvPr>
          <p:cNvSpPr>
            <a:spLocks noGrp="1"/>
          </p:cNvSpPr>
          <p:nvPr>
            <p:ph type="body" sz="quarter" idx="19" hasCustomPrompt="1"/>
          </p:nvPr>
        </p:nvSpPr>
        <p:spPr>
          <a:xfrm>
            <a:off x="4615843" y="1756886"/>
            <a:ext cx="4469292" cy="2158933"/>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20" name="Text Placeholder 2">
            <a:extLst>
              <a:ext uri="{FF2B5EF4-FFF2-40B4-BE49-F238E27FC236}">
                <a16:creationId xmlns:a16="http://schemas.microsoft.com/office/drawing/2014/main" id="{034543F7-512D-7911-89FB-AD233179A751}"/>
              </a:ext>
            </a:extLst>
          </p:cNvPr>
          <p:cNvSpPr>
            <a:spLocks noGrp="1"/>
          </p:cNvSpPr>
          <p:nvPr>
            <p:ph type="body" sz="quarter" idx="20" hasCustomPrompt="1"/>
          </p:nvPr>
        </p:nvSpPr>
        <p:spPr>
          <a:xfrm>
            <a:off x="58866" y="4044011"/>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21" name="Text Placeholder 4">
            <a:extLst>
              <a:ext uri="{FF2B5EF4-FFF2-40B4-BE49-F238E27FC236}">
                <a16:creationId xmlns:a16="http://schemas.microsoft.com/office/drawing/2014/main" id="{6259253B-E49A-0E29-2D51-12A51E4F642C}"/>
              </a:ext>
            </a:extLst>
          </p:cNvPr>
          <p:cNvSpPr>
            <a:spLocks noGrp="1"/>
          </p:cNvSpPr>
          <p:nvPr>
            <p:ph type="body" sz="quarter" idx="24" hasCustomPrompt="1"/>
          </p:nvPr>
        </p:nvSpPr>
        <p:spPr>
          <a:xfrm>
            <a:off x="59352" y="4359137"/>
            <a:ext cx="4469292" cy="2106984"/>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22" name="Text Placeholder 4">
            <a:extLst>
              <a:ext uri="{FF2B5EF4-FFF2-40B4-BE49-F238E27FC236}">
                <a16:creationId xmlns:a16="http://schemas.microsoft.com/office/drawing/2014/main" id="{0D4D0A63-464C-5D09-6EF3-D435846C5F5D}"/>
              </a:ext>
            </a:extLst>
          </p:cNvPr>
          <p:cNvSpPr>
            <a:spLocks noGrp="1"/>
          </p:cNvSpPr>
          <p:nvPr>
            <p:ph type="body" sz="quarter" idx="23" hasCustomPrompt="1"/>
          </p:nvPr>
        </p:nvSpPr>
        <p:spPr>
          <a:xfrm>
            <a:off x="4613261" y="4348757"/>
            <a:ext cx="4469292" cy="1594843"/>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23" name="Text Placeholder 2">
            <a:extLst>
              <a:ext uri="{FF2B5EF4-FFF2-40B4-BE49-F238E27FC236}">
                <a16:creationId xmlns:a16="http://schemas.microsoft.com/office/drawing/2014/main" id="{DC2C9047-8E1E-07A5-31DF-0EEABF265757}"/>
              </a:ext>
            </a:extLst>
          </p:cNvPr>
          <p:cNvSpPr>
            <a:spLocks noGrp="1"/>
          </p:cNvSpPr>
          <p:nvPr>
            <p:ph type="body" sz="quarter" idx="25" hasCustomPrompt="1"/>
          </p:nvPr>
        </p:nvSpPr>
        <p:spPr>
          <a:xfrm>
            <a:off x="4613264" y="4044011"/>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24" name="Footer Placeholder 4">
            <a:extLst>
              <a:ext uri="{FF2B5EF4-FFF2-40B4-BE49-F238E27FC236}">
                <a16:creationId xmlns:a16="http://schemas.microsoft.com/office/drawing/2014/main" id="{2FBF54FB-38C7-CB1F-7260-529FB4DBBBF5}"/>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
        <p:nvSpPr>
          <p:cNvPr id="25" name="Content Placeholder 2">
            <a:extLst>
              <a:ext uri="{FF2B5EF4-FFF2-40B4-BE49-F238E27FC236}">
                <a16:creationId xmlns:a16="http://schemas.microsoft.com/office/drawing/2014/main" id="{01229E56-6289-1DA4-3F9E-868A8202DD3E}"/>
              </a:ext>
            </a:extLst>
          </p:cNvPr>
          <p:cNvSpPr>
            <a:spLocks noGrp="1"/>
          </p:cNvSpPr>
          <p:nvPr>
            <p:ph idx="26" hasCustomPrompt="1"/>
          </p:nvPr>
        </p:nvSpPr>
        <p:spPr>
          <a:xfrm>
            <a:off x="0" y="6572399"/>
            <a:ext cx="2323045" cy="285601"/>
          </a:xfrm>
        </p:spPr>
        <p:txBody>
          <a:bodyPr anchor="b">
            <a:normAutofit/>
          </a:bodyPr>
          <a:lstStyle>
            <a:lvl1pPr marL="0" indent="0" algn="l">
              <a:buNone/>
              <a:defRPr sz="1000" b="0" i="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grpSp>
        <p:nvGrpSpPr>
          <p:cNvPr id="37" name="Group 36">
            <a:extLst>
              <a:ext uri="{FF2B5EF4-FFF2-40B4-BE49-F238E27FC236}">
                <a16:creationId xmlns:a16="http://schemas.microsoft.com/office/drawing/2014/main" id="{D12F3505-08BD-6EB6-BEB0-B91E45E4B4E8}"/>
              </a:ext>
            </a:extLst>
          </p:cNvPr>
          <p:cNvGrpSpPr/>
          <p:nvPr userDrawn="1"/>
        </p:nvGrpSpPr>
        <p:grpSpPr>
          <a:xfrm>
            <a:off x="4613260" y="5952392"/>
            <a:ext cx="4469292" cy="513729"/>
            <a:chOff x="4613260" y="5952392"/>
            <a:chExt cx="4469292" cy="513729"/>
          </a:xfrm>
        </p:grpSpPr>
        <p:sp>
          <p:nvSpPr>
            <p:cNvPr id="38" name="TextBox 37">
              <a:extLst>
                <a:ext uri="{FF2B5EF4-FFF2-40B4-BE49-F238E27FC236}">
                  <a16:creationId xmlns:a16="http://schemas.microsoft.com/office/drawing/2014/main" id="{69FCAC77-6ED6-92CE-2E4E-3DF85E5882E0}"/>
                </a:ext>
              </a:extLst>
            </p:cNvPr>
            <p:cNvSpPr txBox="1">
              <a:spLocks/>
            </p:cNvSpPr>
            <p:nvPr userDrawn="1"/>
          </p:nvSpPr>
          <p:spPr>
            <a:xfrm>
              <a:off x="4613260" y="5952392"/>
              <a:ext cx="4469292" cy="513729"/>
            </a:xfrm>
            <a:prstGeom prst="rect">
              <a:avLst/>
            </a:prstGeom>
            <a:solidFill>
              <a:schemeClr val="bg2">
                <a:lumMod val="9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 Arial"/>
                  <a:ea typeface="+mn-ea"/>
                  <a:cs typeface="+mn-cs"/>
                </a:rPr>
                <a:t>Approve     Disapprove     Deferred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 Arial"/>
                <a:ea typeface="+mn-ea"/>
                <a:cs typeface="+mn-cs"/>
              </a:endParaRPr>
            </a:p>
          </p:txBody>
        </p:sp>
        <p:sp>
          <p:nvSpPr>
            <p:cNvPr id="39" name="Rectangle 38">
              <a:extLst>
                <a:ext uri="{FF2B5EF4-FFF2-40B4-BE49-F238E27FC236}">
                  <a16:creationId xmlns:a16="http://schemas.microsoft.com/office/drawing/2014/main" id="{1E0E92F0-28AA-B14E-E883-589F089909E8}"/>
                </a:ext>
              </a:extLst>
            </p:cNvPr>
            <p:cNvSpPr>
              <a:spLocks/>
            </p:cNvSpPr>
            <p:nvPr userDrawn="1"/>
          </p:nvSpPr>
          <p:spPr>
            <a:xfrm>
              <a:off x="6676895" y="6234533"/>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Rectangle 39">
              <a:extLst>
                <a:ext uri="{FF2B5EF4-FFF2-40B4-BE49-F238E27FC236}">
                  <a16:creationId xmlns:a16="http://schemas.microsoft.com/office/drawing/2014/main" id="{D1BA1751-A54C-190A-9B99-32DF9F690FB7}"/>
                </a:ext>
              </a:extLst>
            </p:cNvPr>
            <p:cNvSpPr>
              <a:spLocks/>
            </p:cNvSpPr>
            <p:nvPr userDrawn="1"/>
          </p:nvSpPr>
          <p:spPr>
            <a:xfrm>
              <a:off x="5574762" y="6230318"/>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1" name="Rectangle 40">
              <a:extLst>
                <a:ext uri="{FF2B5EF4-FFF2-40B4-BE49-F238E27FC236}">
                  <a16:creationId xmlns:a16="http://schemas.microsoft.com/office/drawing/2014/main" id="{FC56343D-458B-86EC-D320-F4925B80D71A}"/>
                </a:ext>
              </a:extLst>
            </p:cNvPr>
            <p:cNvSpPr>
              <a:spLocks/>
            </p:cNvSpPr>
            <p:nvPr userDrawn="1"/>
          </p:nvSpPr>
          <p:spPr>
            <a:xfrm>
              <a:off x="7779028" y="6230318"/>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Footer Placeholder 4">
            <a:extLst>
              <a:ext uri="{FF2B5EF4-FFF2-40B4-BE49-F238E27FC236}">
                <a16:creationId xmlns:a16="http://schemas.microsoft.com/office/drawing/2014/main" id="{54F782FC-2FBF-35AE-3A7A-F23C370BD47C}"/>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FF0000"/>
                </a:solidFill>
                <a:effectLst/>
                <a:uLnTx/>
                <a:uFillTx/>
                <a:latin typeface=" Arial"/>
                <a:ea typeface="+mn-ea"/>
                <a:cs typeface="+mn-cs"/>
              </a:rPr>
              <a:t>Draft/Deliberative Process Not Subject to FOIA</a:t>
            </a:r>
            <a:endParaRPr kumimoji="0" lang="en-US" sz="1000" b="0" i="0" u="none" strike="noStrike" kern="1200" cap="none" spc="0" normalizeH="0" baseline="0" noProof="0">
              <a:ln>
                <a:noFill/>
              </a:ln>
              <a:solidFill>
                <a:srgbClr val="FF0000"/>
              </a:solidFill>
              <a:effectLst/>
              <a:uLnTx/>
              <a:uFillTx/>
              <a:latin typeface=" Arial"/>
              <a:ea typeface="+mn-ea"/>
              <a:cs typeface="+mn-cs"/>
            </a:endParaRPr>
          </a:p>
        </p:txBody>
      </p:sp>
      <p:pic>
        <p:nvPicPr>
          <p:cNvPr id="5" name="Picture 4" descr="Logo&#10;&#10;AI-generated content may be incorrect.">
            <a:extLst>
              <a:ext uri="{FF2B5EF4-FFF2-40B4-BE49-F238E27FC236}">
                <a16:creationId xmlns:a16="http://schemas.microsoft.com/office/drawing/2014/main" id="{4E464275-ECB7-2F4E-5334-44E3967CD3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61" y="56304"/>
            <a:ext cx="1380373" cy="1359977"/>
          </a:xfrm>
          <a:prstGeom prst="rect">
            <a:avLst/>
          </a:prstGeom>
        </p:spPr>
      </p:pic>
    </p:spTree>
    <p:extLst>
      <p:ext uri="{BB962C8B-B14F-4D97-AF65-F5344CB8AC3E}">
        <p14:creationId xmlns:p14="http://schemas.microsoft.com/office/powerpoint/2010/main" val="32000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CTF-RH title &amp; content slide">
    <p:spTree>
      <p:nvGrpSpPr>
        <p:cNvPr id="1" name=""/>
        <p:cNvGrpSpPr/>
        <p:nvPr/>
      </p:nvGrpSpPr>
      <p:grpSpPr>
        <a:xfrm>
          <a:off x="0" y="0"/>
          <a:ext cx="0" cy="0"/>
          <a:chOff x="0" y="0"/>
          <a:chExt cx="0" cy="0"/>
        </a:xfrm>
      </p:grpSpPr>
      <p:sp>
        <p:nvSpPr>
          <p:cNvPr id="10" name="Rectangle 78">
            <a:extLst>
              <a:ext uri="{FF2B5EF4-FFF2-40B4-BE49-F238E27FC236}">
                <a16:creationId xmlns:a16="http://schemas.microsoft.com/office/drawing/2014/main" id="{DD298749-DE59-CF4B-C1F7-2F0B3A3FD3F2}"/>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2" name="Title 1">
            <a:extLst>
              <a:ext uri="{FF2B5EF4-FFF2-40B4-BE49-F238E27FC236}">
                <a16:creationId xmlns:a16="http://schemas.microsoft.com/office/drawing/2014/main" id="{C50B8FB2-B88D-5029-1938-5724E7F6EEA9}"/>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C6C3A25-4BD2-C948-1E78-CF57E804CB7F}"/>
              </a:ext>
            </a:extLst>
          </p:cNvPr>
          <p:cNvSpPr>
            <a:spLocks noGrp="1"/>
          </p:cNvSpPr>
          <p:nvPr>
            <p:ph idx="1" hasCustomPrompt="1"/>
          </p:nvPr>
        </p:nvSpPr>
        <p:spPr>
          <a:xfrm>
            <a:off x="136231" y="1470981"/>
            <a:ext cx="8871538" cy="5021893"/>
          </a:xfrm>
        </p:spPr>
        <p:txBody>
          <a:bodyPr/>
          <a:lstStyle>
            <a:lvl1pPr marL="228600" indent="-228600">
              <a:lnSpc>
                <a:spcPct val="90000"/>
              </a:lnSpc>
              <a:spcBef>
                <a:spcPts val="0"/>
              </a:spcBef>
              <a:buFont typeface="Arial" panose="020B0604020202020204" pitchFamily="34" charset="0"/>
              <a:buChar char="•"/>
              <a:defRPr/>
            </a:lvl1pPr>
            <a:lvl2pPr marL="457200" indent="-228600">
              <a:lnSpc>
                <a:spcPct val="90000"/>
              </a:lnSpc>
              <a:spcBef>
                <a:spcPts val="0"/>
              </a:spcBef>
              <a:buFont typeface="Wingdings" panose="05000000000000000000" pitchFamily="2" charset="2"/>
              <a:buChar char="Ø"/>
              <a:defRPr/>
            </a:lvl2pPr>
            <a:lvl3pPr marL="685800" indent="-228600">
              <a:lnSpc>
                <a:spcPct val="90000"/>
              </a:lnSpc>
              <a:spcBef>
                <a:spcPts val="0"/>
              </a:spcBef>
              <a:buFont typeface="Wingdings" panose="05000000000000000000" pitchFamily="2" charset="2"/>
              <a:buChar char="v"/>
              <a:defRPr/>
            </a:lvl3pPr>
            <a:lvl4pPr marL="914400" indent="-228600">
              <a:lnSpc>
                <a:spcPct val="90000"/>
              </a:lnSpc>
              <a:spcBef>
                <a:spcPts val="0"/>
              </a:spcBef>
              <a:buFont typeface="Wingdings" panose="05000000000000000000" pitchFamily="2" charset="2"/>
              <a:buChar char="§"/>
              <a:defRPr sz="1600"/>
            </a:lvl4pPr>
            <a:lvl5pPr marL="1143000" indent="-228600">
              <a:lnSpc>
                <a:spcPct val="90000"/>
              </a:lnSpc>
              <a:spcBef>
                <a:spcPts val="0"/>
              </a:spcBef>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mn-cs"/>
            </a:endParaRPr>
          </a:p>
        </p:txBody>
      </p:sp>
      <p:sp>
        <p:nvSpPr>
          <p:cNvPr id="8" name="TextBox 7">
            <a:extLst>
              <a:ext uri="{FF2B5EF4-FFF2-40B4-BE49-F238E27FC236}">
                <a16:creationId xmlns:a16="http://schemas.microsoft.com/office/drawing/2014/main" id="{EC626D07-0339-3D38-741B-1A8F116B6C1A}"/>
              </a:ext>
            </a:extLst>
          </p:cNvPr>
          <p:cNvSpPr txBox="1"/>
          <p:nvPr userDrawn="1"/>
        </p:nvSpPr>
        <p:spPr>
          <a:xfrm>
            <a:off x="1132277" y="1152229"/>
            <a:ext cx="22903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SAFE. DELIBERATE. ENGAGED. COMMITTED.</a:t>
            </a:r>
          </a:p>
        </p:txBody>
      </p:sp>
      <p:sp>
        <p:nvSpPr>
          <p:cNvPr id="4" name="Footer Placeholder 4">
            <a:extLst>
              <a:ext uri="{FF2B5EF4-FFF2-40B4-BE49-F238E27FC236}">
                <a16:creationId xmlns:a16="http://schemas.microsoft.com/office/drawing/2014/main" id="{85D49303-380F-C1EA-D896-84D688AFA7D4}"/>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pic>
        <p:nvPicPr>
          <p:cNvPr id="5" name="Picture 4" descr="Logo&#10;&#10;AI-generated content may be incorrect.">
            <a:extLst>
              <a:ext uri="{FF2B5EF4-FFF2-40B4-BE49-F238E27FC236}">
                <a16:creationId xmlns:a16="http://schemas.microsoft.com/office/drawing/2014/main" id="{AF79E47B-D82A-B184-1538-021916306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61" y="56304"/>
            <a:ext cx="1380373" cy="1359977"/>
          </a:xfrm>
          <a:prstGeom prst="rect">
            <a:avLst/>
          </a:prstGeom>
        </p:spPr>
      </p:pic>
      <p:sp>
        <p:nvSpPr>
          <p:cNvPr id="7" name="Footer Placeholder 4">
            <a:extLst>
              <a:ext uri="{FF2B5EF4-FFF2-40B4-BE49-F238E27FC236}">
                <a16:creationId xmlns:a16="http://schemas.microsoft.com/office/drawing/2014/main" id="{51445D39-CD6B-55E4-A48F-604E2EC6D766}"/>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FF0000"/>
                </a:solidFill>
                <a:effectLst/>
                <a:uLnTx/>
                <a:uFillTx/>
                <a:latin typeface=" Arial"/>
                <a:ea typeface="+mn-ea"/>
                <a:cs typeface="+mn-cs"/>
              </a:rPr>
              <a:t>Draft/Deliberative Process Not Subject to FOIA</a:t>
            </a:r>
            <a:endParaRPr kumimoji="0" lang="en-US" sz="1000" b="0" i="0" u="none" strike="noStrike" kern="1200" cap="none" spc="0" normalizeH="0" baseline="0" noProof="0">
              <a:ln>
                <a:noFill/>
              </a:ln>
              <a:solidFill>
                <a:srgbClr val="FF0000"/>
              </a:solidFill>
              <a:effectLst/>
              <a:uLnTx/>
              <a:uFillTx/>
              <a:latin typeface=" Arial"/>
              <a:ea typeface="+mn-ea"/>
              <a:cs typeface="+mn-cs"/>
            </a:endParaRPr>
          </a:p>
        </p:txBody>
      </p:sp>
    </p:spTree>
    <p:extLst>
      <p:ext uri="{BB962C8B-B14F-4D97-AF65-F5344CB8AC3E}">
        <p14:creationId xmlns:p14="http://schemas.microsoft.com/office/powerpoint/2010/main" val="2036888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CTF-RH master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04C9-D438-34A7-0810-E24A08656803}"/>
              </a:ext>
            </a:extLst>
          </p:cNvPr>
          <p:cNvSpPr>
            <a:spLocks noGrp="1"/>
          </p:cNvSpPr>
          <p:nvPr>
            <p:ph type="ctrTitle"/>
          </p:nvPr>
        </p:nvSpPr>
        <p:spPr>
          <a:xfrm>
            <a:off x="505558" y="406400"/>
            <a:ext cx="8132884" cy="1250463"/>
          </a:xfrm>
        </p:spPr>
        <p:txBody>
          <a:bodyPr anchor="ctr">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A15B8631-6166-74F5-94FD-DC1338A9B561}"/>
              </a:ext>
            </a:extLst>
          </p:cNvPr>
          <p:cNvSpPr>
            <a:spLocks noGrp="1"/>
          </p:cNvSpPr>
          <p:nvPr>
            <p:ph type="subTitle" idx="1"/>
          </p:nvPr>
        </p:nvSpPr>
        <p:spPr>
          <a:xfrm>
            <a:off x="1305658" y="4921623"/>
            <a:ext cx="6532685" cy="1571251"/>
          </a:xfrm>
        </p:spPr>
        <p:txBody>
          <a:bodyPr anchor="ct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ECF6AAB2-84A5-0CD3-A9EA-14056C757BBB}"/>
              </a:ext>
            </a:extLst>
          </p:cNvPr>
          <p:cNvSpPr>
            <a:spLocks noGrp="1"/>
          </p:cNvSpPr>
          <p:nvPr>
            <p:ph type="sldNum" sz="quarter" idx="12"/>
          </p:nvPr>
        </p:nvSpPr>
        <p:spPr/>
        <p:txBody>
          <a:bodyPr/>
          <a:lstStyle/>
          <a:p>
            <a:fld id="{5459BC1E-B056-49CF-A360-745DDD21FD9E}" type="slidenum">
              <a:rPr lang="en-US" smtClean="0"/>
              <a:t>‹#›</a:t>
            </a:fld>
            <a:endParaRPr lang="en-US"/>
          </a:p>
        </p:txBody>
      </p:sp>
      <p:sp>
        <p:nvSpPr>
          <p:cNvPr id="4" name="Footer Placeholder 4">
            <a:extLst>
              <a:ext uri="{FF2B5EF4-FFF2-40B4-BE49-F238E27FC236}">
                <a16:creationId xmlns:a16="http://schemas.microsoft.com/office/drawing/2014/main" id="{6ECDD7E2-BC27-0485-4D0F-263DFCDFD0C8}"/>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pic>
        <p:nvPicPr>
          <p:cNvPr id="5" name="Picture 4" descr="Logo&#10;&#10;AI-generated content may be incorrect.">
            <a:extLst>
              <a:ext uri="{FF2B5EF4-FFF2-40B4-BE49-F238E27FC236}">
                <a16:creationId xmlns:a16="http://schemas.microsoft.com/office/drawing/2014/main" id="{02D59ABD-4EB9-1310-2D57-48A75A7C9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5030" y="1808937"/>
            <a:ext cx="3033940" cy="2989110"/>
          </a:xfrm>
          <a:prstGeom prst="rect">
            <a:avLst/>
          </a:prstGeom>
        </p:spPr>
      </p:pic>
    </p:spTree>
    <p:extLst>
      <p:ext uri="{BB962C8B-B14F-4D97-AF65-F5344CB8AC3E}">
        <p14:creationId xmlns:p14="http://schemas.microsoft.com/office/powerpoint/2010/main" val="898395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CTF-RH title &amp; content slide">
    <p:spTree>
      <p:nvGrpSpPr>
        <p:cNvPr id="1" name=""/>
        <p:cNvGrpSpPr/>
        <p:nvPr/>
      </p:nvGrpSpPr>
      <p:grpSpPr>
        <a:xfrm>
          <a:off x="0" y="0"/>
          <a:ext cx="0" cy="0"/>
          <a:chOff x="0" y="0"/>
          <a:chExt cx="0" cy="0"/>
        </a:xfrm>
      </p:grpSpPr>
      <p:sp>
        <p:nvSpPr>
          <p:cNvPr id="10" name="Rectangle 78">
            <a:extLst>
              <a:ext uri="{FF2B5EF4-FFF2-40B4-BE49-F238E27FC236}">
                <a16:creationId xmlns:a16="http://schemas.microsoft.com/office/drawing/2014/main" id="{DD298749-DE59-CF4B-C1F7-2F0B3A3FD3F2}"/>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2" name="Title 1">
            <a:extLst>
              <a:ext uri="{FF2B5EF4-FFF2-40B4-BE49-F238E27FC236}">
                <a16:creationId xmlns:a16="http://schemas.microsoft.com/office/drawing/2014/main" id="{C50B8FB2-B88D-5029-1938-5724E7F6EEA9}"/>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C6C3A25-4BD2-C948-1E78-CF57E804CB7F}"/>
              </a:ext>
            </a:extLst>
          </p:cNvPr>
          <p:cNvSpPr>
            <a:spLocks noGrp="1"/>
          </p:cNvSpPr>
          <p:nvPr>
            <p:ph idx="1" hasCustomPrompt="1"/>
          </p:nvPr>
        </p:nvSpPr>
        <p:spPr>
          <a:xfrm>
            <a:off x="136231" y="1470981"/>
            <a:ext cx="8871538" cy="5021893"/>
          </a:xfrm>
        </p:spPr>
        <p:txBody>
          <a:bodyPr/>
          <a:lstStyle>
            <a:lvl1pPr marL="228600" indent="-228600">
              <a:lnSpc>
                <a:spcPct val="90000"/>
              </a:lnSpc>
              <a:spcBef>
                <a:spcPts val="0"/>
              </a:spcBef>
              <a:buFont typeface="Arial" panose="020B0604020202020204" pitchFamily="34" charset="0"/>
              <a:buChar char="•"/>
              <a:defRPr/>
            </a:lvl1pPr>
            <a:lvl2pPr marL="457200" indent="-228600">
              <a:lnSpc>
                <a:spcPct val="90000"/>
              </a:lnSpc>
              <a:spcBef>
                <a:spcPts val="0"/>
              </a:spcBef>
              <a:buFont typeface="Wingdings" panose="05000000000000000000" pitchFamily="2" charset="2"/>
              <a:buChar char="Ø"/>
              <a:defRPr/>
            </a:lvl2pPr>
            <a:lvl3pPr marL="685800" indent="-228600">
              <a:lnSpc>
                <a:spcPct val="90000"/>
              </a:lnSpc>
              <a:spcBef>
                <a:spcPts val="0"/>
              </a:spcBef>
              <a:buFont typeface="Wingdings" panose="05000000000000000000" pitchFamily="2" charset="2"/>
              <a:buChar char="v"/>
              <a:defRPr/>
            </a:lvl3pPr>
            <a:lvl4pPr marL="914400" indent="-228600">
              <a:lnSpc>
                <a:spcPct val="90000"/>
              </a:lnSpc>
              <a:spcBef>
                <a:spcPts val="0"/>
              </a:spcBef>
              <a:buFont typeface="Wingdings" panose="05000000000000000000" pitchFamily="2" charset="2"/>
              <a:buChar char="§"/>
              <a:defRPr sz="1600"/>
            </a:lvl4pPr>
            <a:lvl5pPr marL="1143000" indent="-228600">
              <a:lnSpc>
                <a:spcPct val="90000"/>
              </a:lnSpc>
              <a:spcBef>
                <a:spcPts val="0"/>
              </a:spcBef>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p>
            <a:fld id="{5459BC1E-B056-49CF-A360-745DDD21FD9E}" type="slidenum">
              <a:rPr lang="en-US" smtClean="0"/>
              <a:t>‹#›</a:t>
            </a:fld>
            <a:endParaRPr lang="en-US"/>
          </a:p>
        </p:txBody>
      </p:sp>
      <p:sp>
        <p:nvSpPr>
          <p:cNvPr id="8" name="TextBox 7">
            <a:extLst>
              <a:ext uri="{FF2B5EF4-FFF2-40B4-BE49-F238E27FC236}">
                <a16:creationId xmlns:a16="http://schemas.microsoft.com/office/drawing/2014/main" id="{EC626D07-0339-3D38-741B-1A8F116B6C1A}"/>
              </a:ext>
            </a:extLst>
          </p:cNvPr>
          <p:cNvSpPr txBox="1"/>
          <p:nvPr userDrawn="1"/>
        </p:nvSpPr>
        <p:spPr>
          <a:xfrm>
            <a:off x="1132277" y="1152229"/>
            <a:ext cx="22903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SAFE. DELIBERATE. ENGAGED. COMMITTED.</a:t>
            </a:r>
          </a:p>
        </p:txBody>
      </p:sp>
      <p:sp>
        <p:nvSpPr>
          <p:cNvPr id="4" name="Footer Placeholder 4">
            <a:extLst>
              <a:ext uri="{FF2B5EF4-FFF2-40B4-BE49-F238E27FC236}">
                <a16:creationId xmlns:a16="http://schemas.microsoft.com/office/drawing/2014/main" id="{85D49303-380F-C1EA-D896-84D688AFA7D4}"/>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pic>
        <p:nvPicPr>
          <p:cNvPr id="5" name="Picture 4" descr="Logo&#10;&#10;AI-generated content may be incorrect.">
            <a:extLst>
              <a:ext uri="{FF2B5EF4-FFF2-40B4-BE49-F238E27FC236}">
                <a16:creationId xmlns:a16="http://schemas.microsoft.com/office/drawing/2014/main" id="{AF79E47B-D82A-B184-1538-021916306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61" y="56304"/>
            <a:ext cx="1380373" cy="1359977"/>
          </a:xfrm>
          <a:prstGeom prst="rect">
            <a:avLst/>
          </a:prstGeom>
        </p:spPr>
      </p:pic>
      <p:sp>
        <p:nvSpPr>
          <p:cNvPr id="7" name="Footer Placeholder 4">
            <a:extLst>
              <a:ext uri="{FF2B5EF4-FFF2-40B4-BE49-F238E27FC236}">
                <a16:creationId xmlns:a16="http://schemas.microsoft.com/office/drawing/2014/main" id="{51445D39-CD6B-55E4-A48F-604E2EC6D766}"/>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2881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CTF-RH CONOP slide">
    <p:spTree>
      <p:nvGrpSpPr>
        <p:cNvPr id="1" name=""/>
        <p:cNvGrpSpPr/>
        <p:nvPr/>
      </p:nvGrpSpPr>
      <p:grpSpPr>
        <a:xfrm>
          <a:off x="0" y="0"/>
          <a:ext cx="0" cy="0"/>
          <a:chOff x="0" y="0"/>
          <a:chExt cx="0" cy="0"/>
        </a:xfrm>
      </p:grpSpPr>
      <p:sp>
        <p:nvSpPr>
          <p:cNvPr id="10" name="Rectangle 78">
            <a:extLst>
              <a:ext uri="{FF2B5EF4-FFF2-40B4-BE49-F238E27FC236}">
                <a16:creationId xmlns:a16="http://schemas.microsoft.com/office/drawing/2014/main" id="{DD298749-DE59-CF4B-C1F7-2F0B3A3FD3F2}"/>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2" name="Title 1">
            <a:extLst>
              <a:ext uri="{FF2B5EF4-FFF2-40B4-BE49-F238E27FC236}">
                <a16:creationId xmlns:a16="http://schemas.microsoft.com/office/drawing/2014/main" id="{C50B8FB2-B88D-5029-1938-5724E7F6EEA9}"/>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lvl1pPr>
              <a:defRPr>
                <a:solidFill>
                  <a:schemeClr val="tx1"/>
                </a:solidFill>
              </a:defRPr>
            </a:lvl1pPr>
          </a:lstStyle>
          <a:p>
            <a:fld id="{5459BC1E-B056-49CF-A360-745DDD21FD9E}" type="slidenum">
              <a:rPr lang="en-US" smtClean="0"/>
              <a:pPr/>
              <a:t>‹#›</a:t>
            </a:fld>
            <a:endParaRPr lang="en-US"/>
          </a:p>
        </p:txBody>
      </p:sp>
      <p:sp>
        <p:nvSpPr>
          <p:cNvPr id="8" name="TextBox 7">
            <a:extLst>
              <a:ext uri="{FF2B5EF4-FFF2-40B4-BE49-F238E27FC236}">
                <a16:creationId xmlns:a16="http://schemas.microsoft.com/office/drawing/2014/main" id="{EC626D07-0339-3D38-741B-1A8F116B6C1A}"/>
              </a:ext>
            </a:extLst>
          </p:cNvPr>
          <p:cNvSpPr txBox="1"/>
          <p:nvPr userDrawn="1"/>
        </p:nvSpPr>
        <p:spPr>
          <a:xfrm>
            <a:off x="1132277" y="1152229"/>
            <a:ext cx="22903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SAFE. DELIBERATE. ENGAGED. COMMITTED.</a:t>
            </a:r>
          </a:p>
        </p:txBody>
      </p:sp>
      <p:sp>
        <p:nvSpPr>
          <p:cNvPr id="4" name="Rectangle 22">
            <a:extLst>
              <a:ext uri="{FF2B5EF4-FFF2-40B4-BE49-F238E27FC236}">
                <a16:creationId xmlns:a16="http://schemas.microsoft.com/office/drawing/2014/main" id="{ECEC4763-01E6-2624-F83E-CD4FE9F38EC1}"/>
              </a:ext>
            </a:extLst>
          </p:cNvPr>
          <p:cNvSpPr/>
          <p:nvPr userDrawn="1"/>
        </p:nvSpPr>
        <p:spPr>
          <a:xfrm>
            <a:off x="61447"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22">
            <a:extLst>
              <a:ext uri="{FF2B5EF4-FFF2-40B4-BE49-F238E27FC236}">
                <a16:creationId xmlns:a16="http://schemas.microsoft.com/office/drawing/2014/main" id="{D8778E47-DE74-2A2D-B4C3-1331F3C337B0}"/>
              </a:ext>
            </a:extLst>
          </p:cNvPr>
          <p:cNvSpPr/>
          <p:nvPr userDrawn="1"/>
        </p:nvSpPr>
        <p:spPr>
          <a:xfrm>
            <a:off x="3050931"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1" name="Rectangle 22">
            <a:extLst>
              <a:ext uri="{FF2B5EF4-FFF2-40B4-BE49-F238E27FC236}">
                <a16:creationId xmlns:a16="http://schemas.microsoft.com/office/drawing/2014/main" id="{334DA7DD-75DC-D559-8CF1-CE31D7505941}"/>
              </a:ext>
            </a:extLst>
          </p:cNvPr>
          <p:cNvSpPr/>
          <p:nvPr userDrawn="1"/>
        </p:nvSpPr>
        <p:spPr>
          <a:xfrm>
            <a:off x="6040415" y="1441055"/>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2" name="Content Placeholder 2">
            <a:extLst>
              <a:ext uri="{FF2B5EF4-FFF2-40B4-BE49-F238E27FC236}">
                <a16:creationId xmlns:a16="http://schemas.microsoft.com/office/drawing/2014/main" id="{FDA43E4E-59A6-99EC-5B1D-BDA585477D77}"/>
              </a:ext>
            </a:extLst>
          </p:cNvPr>
          <p:cNvSpPr>
            <a:spLocks noGrp="1"/>
          </p:cNvSpPr>
          <p:nvPr>
            <p:ph idx="1"/>
          </p:nvPr>
        </p:nvSpPr>
        <p:spPr>
          <a:xfrm>
            <a:off x="61447" y="1441055"/>
            <a:ext cx="2989484" cy="5028919"/>
          </a:xfrm>
        </p:spPr>
        <p:txBody>
          <a:bodyPr/>
          <a:lstStyle>
            <a:lvl1pPr marL="137160" indent="-137160">
              <a:lnSpc>
                <a:spcPct val="100000"/>
              </a:lnSpc>
              <a:spcBef>
                <a:spcPts val="0"/>
              </a:spcBef>
              <a:buNone/>
              <a:defRPr sz="1200" b="1" u="sng"/>
            </a:lvl1pPr>
            <a:lvl2pPr marL="137160" indent="-137160">
              <a:lnSpc>
                <a:spcPct val="100000"/>
              </a:lnSpc>
              <a:spcBef>
                <a:spcPts val="0"/>
              </a:spcBef>
              <a:defRPr sz="1200"/>
            </a:lvl2pPr>
            <a:lvl3pPr marL="228600" indent="-114300">
              <a:lnSpc>
                <a:spcPct val="100000"/>
              </a:lnSpc>
              <a:spcBef>
                <a:spcPts val="0"/>
              </a:spcBef>
              <a:buFont typeface="Wingdings" panose="05000000000000000000" pitchFamily="2" charset="2"/>
              <a:buChar char="Ø"/>
              <a:defRPr sz="1200"/>
            </a:lvl3pPr>
            <a:lvl4pPr marL="342900" indent="-114300">
              <a:lnSpc>
                <a:spcPct val="100000"/>
              </a:lnSpc>
              <a:spcBef>
                <a:spcPts val="0"/>
              </a:spcBef>
              <a:buFont typeface="Wingdings" panose="05000000000000000000" pitchFamily="2" charset="2"/>
              <a:buChar char="v"/>
              <a:defRPr sz="1200"/>
            </a:lvl4pPr>
            <a:lvl5pPr marL="457200" indent="-114300">
              <a:lnSpc>
                <a:spcPct val="100000"/>
              </a:lnSpc>
              <a:spcBef>
                <a:spcPts val="0"/>
              </a:spcBef>
              <a:buFont typeface="Wingdings" panose="05000000000000000000" pitchFamily="2" charset="2"/>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362FD936-D596-4B65-560C-35DECAC0A7EE}"/>
              </a:ext>
            </a:extLst>
          </p:cNvPr>
          <p:cNvSpPr>
            <a:spLocks noGrp="1"/>
          </p:cNvSpPr>
          <p:nvPr>
            <p:ph idx="15"/>
          </p:nvPr>
        </p:nvSpPr>
        <p:spPr>
          <a:xfrm>
            <a:off x="5104343" y="988486"/>
            <a:ext cx="3181349" cy="285601"/>
          </a:xfrm>
        </p:spPr>
        <p:txBody>
          <a:bodyPr anchor="ctr"/>
          <a:lstStyle>
            <a:lvl1pPr marL="0" indent="0" algn="ctr">
              <a:buNone/>
              <a:defRPr sz="1200" b="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Click to edit Master text styles</a:t>
            </a:r>
          </a:p>
        </p:txBody>
      </p:sp>
      <p:sp>
        <p:nvSpPr>
          <p:cNvPr id="14" name="Content Placeholder 2">
            <a:extLst>
              <a:ext uri="{FF2B5EF4-FFF2-40B4-BE49-F238E27FC236}">
                <a16:creationId xmlns:a16="http://schemas.microsoft.com/office/drawing/2014/main" id="{1F62F574-9D31-F037-372E-E59EA17D0EAE}"/>
              </a:ext>
            </a:extLst>
          </p:cNvPr>
          <p:cNvSpPr>
            <a:spLocks noGrp="1"/>
          </p:cNvSpPr>
          <p:nvPr>
            <p:ph idx="17"/>
          </p:nvPr>
        </p:nvSpPr>
        <p:spPr>
          <a:xfrm>
            <a:off x="6035199" y="1433512"/>
            <a:ext cx="2989484" cy="5028919"/>
          </a:xfrm>
        </p:spPr>
        <p:txBody>
          <a:bodyPr/>
          <a:lstStyle>
            <a:lvl1pPr marL="137160" indent="-137160">
              <a:lnSpc>
                <a:spcPct val="100000"/>
              </a:lnSpc>
              <a:spcBef>
                <a:spcPts val="0"/>
              </a:spcBef>
              <a:buNone/>
              <a:defRPr sz="1200" b="1" u="sng"/>
            </a:lvl1pPr>
            <a:lvl2pPr marL="137160" indent="-137160">
              <a:lnSpc>
                <a:spcPct val="100000"/>
              </a:lnSpc>
              <a:spcBef>
                <a:spcPts val="0"/>
              </a:spcBef>
              <a:defRPr sz="1200"/>
            </a:lvl2pPr>
            <a:lvl3pPr marL="228600" indent="-114300">
              <a:lnSpc>
                <a:spcPct val="100000"/>
              </a:lnSpc>
              <a:spcBef>
                <a:spcPts val="0"/>
              </a:spcBef>
              <a:buFont typeface="Wingdings" panose="05000000000000000000" pitchFamily="2" charset="2"/>
              <a:buChar char="Ø"/>
              <a:defRPr sz="1200"/>
            </a:lvl3pPr>
            <a:lvl4pPr marL="342900" indent="-114300">
              <a:lnSpc>
                <a:spcPct val="100000"/>
              </a:lnSpc>
              <a:spcBef>
                <a:spcPts val="0"/>
              </a:spcBef>
              <a:buFont typeface="Wingdings" panose="05000000000000000000" pitchFamily="2" charset="2"/>
              <a:buChar char="v"/>
              <a:defRPr sz="1200"/>
            </a:lvl4pPr>
            <a:lvl5pPr marL="457200" indent="-114300">
              <a:lnSpc>
                <a:spcPct val="100000"/>
              </a:lnSpc>
              <a:spcBef>
                <a:spcPts val="0"/>
              </a:spcBef>
              <a:buFont typeface="Wingdings" panose="05000000000000000000" pitchFamily="2" charset="2"/>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20329C45-DABD-D8E6-433E-5CE5EC537D27}"/>
              </a:ext>
            </a:extLst>
          </p:cNvPr>
          <p:cNvSpPr>
            <a:spLocks noGrp="1"/>
          </p:cNvSpPr>
          <p:nvPr>
            <p:ph idx="18" hasCustomPrompt="1"/>
          </p:nvPr>
        </p:nvSpPr>
        <p:spPr>
          <a:xfrm>
            <a:off x="0" y="6572399"/>
            <a:ext cx="2323045" cy="285601"/>
          </a:xfrm>
        </p:spPr>
        <p:txBody>
          <a:bodyPr anchor="b">
            <a:normAutofit/>
          </a:bodyPr>
          <a:lstStyle>
            <a:lvl1pPr marL="0" indent="0" algn="l">
              <a:buNone/>
              <a:defRPr sz="1000" b="0" i="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sp>
        <p:nvSpPr>
          <p:cNvPr id="13" name="Footer Placeholder 4">
            <a:extLst>
              <a:ext uri="{FF2B5EF4-FFF2-40B4-BE49-F238E27FC236}">
                <a16:creationId xmlns:a16="http://schemas.microsoft.com/office/drawing/2014/main" id="{70010D67-42FF-A35A-1ABC-D6D6A2346895}"/>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
        <p:nvSpPr>
          <p:cNvPr id="3" name="Footer Placeholder 4">
            <a:extLst>
              <a:ext uri="{FF2B5EF4-FFF2-40B4-BE49-F238E27FC236}">
                <a16:creationId xmlns:a16="http://schemas.microsoft.com/office/drawing/2014/main" id="{0A2BA30A-4777-85F5-41C8-1D561B41CC73}"/>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pic>
        <p:nvPicPr>
          <p:cNvPr id="5" name="Picture 4" descr="Logo&#10;&#10;AI-generated content may be incorrect.">
            <a:extLst>
              <a:ext uri="{FF2B5EF4-FFF2-40B4-BE49-F238E27FC236}">
                <a16:creationId xmlns:a16="http://schemas.microsoft.com/office/drawing/2014/main" id="{870AE615-61A2-4BA8-FF62-8464D9149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61" y="56304"/>
            <a:ext cx="1380373" cy="1359977"/>
          </a:xfrm>
          <a:prstGeom prst="rect">
            <a:avLst/>
          </a:prstGeom>
        </p:spPr>
      </p:pic>
    </p:spTree>
    <p:extLst>
      <p:ext uri="{BB962C8B-B14F-4D97-AF65-F5344CB8AC3E}">
        <p14:creationId xmlns:p14="http://schemas.microsoft.com/office/powerpoint/2010/main" val="6144841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CTF-RH quad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03F2DAF-C61D-8080-7122-6C0923F9782A}"/>
              </a:ext>
            </a:extLst>
          </p:cNvPr>
          <p:cNvSpPr>
            <a:spLocks noGrp="1"/>
          </p:cNvSpPr>
          <p:nvPr>
            <p:ph type="sldNum" sz="quarter" idx="12"/>
          </p:nvPr>
        </p:nvSpPr>
        <p:spPr>
          <a:xfrm>
            <a:off x="8756952" y="6469975"/>
            <a:ext cx="395654" cy="365125"/>
          </a:xfrm>
        </p:spPr>
        <p:txBody>
          <a:bodyPr/>
          <a:lstStyle/>
          <a:p>
            <a:fld id="{5459BC1E-B056-49CF-A360-745DDD21FD9E}" type="slidenum">
              <a:rPr lang="en-US" smtClean="0"/>
              <a:t>‹#›</a:t>
            </a:fld>
            <a:endParaRPr lang="en-US"/>
          </a:p>
        </p:txBody>
      </p:sp>
      <p:sp>
        <p:nvSpPr>
          <p:cNvPr id="8" name="Rectangle 78">
            <a:extLst>
              <a:ext uri="{FF2B5EF4-FFF2-40B4-BE49-F238E27FC236}">
                <a16:creationId xmlns:a16="http://schemas.microsoft.com/office/drawing/2014/main" id="{8EC233E9-890A-41FC-AD72-4E41F8237999}"/>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11" name="Slide Number Placeholder 5">
            <a:extLst>
              <a:ext uri="{FF2B5EF4-FFF2-40B4-BE49-F238E27FC236}">
                <a16:creationId xmlns:a16="http://schemas.microsoft.com/office/drawing/2014/main" id="{F9843E1E-3910-77D4-6DDA-746AB8F1AF95}"/>
              </a:ext>
            </a:extLst>
          </p:cNvPr>
          <p:cNvSpPr txBox="1">
            <a:spLocks/>
          </p:cNvSpPr>
          <p:nvPr userDrawn="1"/>
        </p:nvSpPr>
        <p:spPr>
          <a:xfrm>
            <a:off x="8756952" y="6469975"/>
            <a:ext cx="39565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9BC1E-B056-49CF-A360-745DDD21FD9E}" type="slidenum">
              <a:rPr lang="en-US" smtClean="0">
                <a:solidFill>
                  <a:schemeClr val="tx1"/>
                </a:solidFill>
              </a:rPr>
              <a:pPr/>
              <a:t>‹#›</a:t>
            </a:fld>
            <a:endParaRPr lang="en-US">
              <a:solidFill>
                <a:schemeClr val="tx1"/>
              </a:solidFill>
            </a:endParaRPr>
          </a:p>
        </p:txBody>
      </p:sp>
      <p:sp>
        <p:nvSpPr>
          <p:cNvPr id="12" name="TextBox 11">
            <a:extLst>
              <a:ext uri="{FF2B5EF4-FFF2-40B4-BE49-F238E27FC236}">
                <a16:creationId xmlns:a16="http://schemas.microsoft.com/office/drawing/2014/main" id="{E3AAF311-E0E7-666D-35E5-5EEF788347E5}"/>
              </a:ext>
            </a:extLst>
          </p:cNvPr>
          <p:cNvSpPr txBox="1"/>
          <p:nvPr userDrawn="1"/>
        </p:nvSpPr>
        <p:spPr>
          <a:xfrm>
            <a:off x="1132277" y="1152229"/>
            <a:ext cx="22903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SAFE. DELIBERATE. ENGAGED. COMMITTED.</a:t>
            </a:r>
          </a:p>
        </p:txBody>
      </p:sp>
      <p:cxnSp>
        <p:nvCxnSpPr>
          <p:cNvPr id="2" name="Straight Connector 1">
            <a:extLst>
              <a:ext uri="{FF2B5EF4-FFF2-40B4-BE49-F238E27FC236}">
                <a16:creationId xmlns:a16="http://schemas.microsoft.com/office/drawing/2014/main" id="{4A53C67E-EB33-5DEC-C9F8-6D5AFBD68890}"/>
              </a:ext>
            </a:extLst>
          </p:cNvPr>
          <p:cNvCxnSpPr>
            <a:cxnSpLocks/>
          </p:cNvCxnSpPr>
          <p:nvPr userDrawn="1"/>
        </p:nvCxnSpPr>
        <p:spPr>
          <a:xfrm>
            <a:off x="4572000" y="1285247"/>
            <a:ext cx="0" cy="5220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597FD-5B0E-F44F-05E4-4D452FF4982E}"/>
              </a:ext>
            </a:extLst>
          </p:cNvPr>
          <p:cNvCxnSpPr>
            <a:cxnSpLocks/>
          </p:cNvCxnSpPr>
          <p:nvPr userDrawn="1"/>
        </p:nvCxnSpPr>
        <p:spPr>
          <a:xfrm>
            <a:off x="61447" y="3971925"/>
            <a:ext cx="90211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8C386EBA-C74B-71BA-F3DF-BFB157B09B1D}"/>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4" name="Text Placeholder 2">
            <a:extLst>
              <a:ext uri="{FF2B5EF4-FFF2-40B4-BE49-F238E27FC236}">
                <a16:creationId xmlns:a16="http://schemas.microsoft.com/office/drawing/2014/main" id="{75992A69-6E6C-4F02-89D9-06E3B6C7716B}"/>
              </a:ext>
            </a:extLst>
          </p:cNvPr>
          <p:cNvSpPr>
            <a:spLocks noGrp="1"/>
          </p:cNvSpPr>
          <p:nvPr>
            <p:ph type="body" sz="quarter" idx="16" hasCustomPrompt="1"/>
          </p:nvPr>
        </p:nvSpPr>
        <p:spPr>
          <a:xfrm>
            <a:off x="61445" y="1437905"/>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5" name="Text Placeholder 4">
            <a:extLst>
              <a:ext uri="{FF2B5EF4-FFF2-40B4-BE49-F238E27FC236}">
                <a16:creationId xmlns:a16="http://schemas.microsoft.com/office/drawing/2014/main" id="{EEB8B061-2631-F3B9-799B-B859F550F985}"/>
              </a:ext>
            </a:extLst>
          </p:cNvPr>
          <p:cNvSpPr>
            <a:spLocks noGrp="1"/>
          </p:cNvSpPr>
          <p:nvPr>
            <p:ph type="body" sz="quarter" idx="17" hasCustomPrompt="1"/>
          </p:nvPr>
        </p:nvSpPr>
        <p:spPr>
          <a:xfrm>
            <a:off x="61445" y="1756886"/>
            <a:ext cx="4469292" cy="2158933"/>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9" name="Text Placeholder 2">
            <a:extLst>
              <a:ext uri="{FF2B5EF4-FFF2-40B4-BE49-F238E27FC236}">
                <a16:creationId xmlns:a16="http://schemas.microsoft.com/office/drawing/2014/main" id="{DD3C91CB-E4B0-27E7-7026-4786C17859E2}"/>
              </a:ext>
            </a:extLst>
          </p:cNvPr>
          <p:cNvSpPr>
            <a:spLocks noGrp="1"/>
          </p:cNvSpPr>
          <p:nvPr>
            <p:ph type="body" sz="quarter" idx="18" hasCustomPrompt="1"/>
          </p:nvPr>
        </p:nvSpPr>
        <p:spPr>
          <a:xfrm>
            <a:off x="4615843" y="1437905"/>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0" name="Text Placeholder 4">
            <a:extLst>
              <a:ext uri="{FF2B5EF4-FFF2-40B4-BE49-F238E27FC236}">
                <a16:creationId xmlns:a16="http://schemas.microsoft.com/office/drawing/2014/main" id="{20136E5A-90C4-AE15-E235-564C3DBCB9E2}"/>
              </a:ext>
            </a:extLst>
          </p:cNvPr>
          <p:cNvSpPr>
            <a:spLocks noGrp="1"/>
          </p:cNvSpPr>
          <p:nvPr>
            <p:ph type="body" sz="quarter" idx="19" hasCustomPrompt="1"/>
          </p:nvPr>
        </p:nvSpPr>
        <p:spPr>
          <a:xfrm>
            <a:off x="4615843" y="1756886"/>
            <a:ext cx="4469292" cy="2158933"/>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14" name="Text Placeholder 2">
            <a:extLst>
              <a:ext uri="{FF2B5EF4-FFF2-40B4-BE49-F238E27FC236}">
                <a16:creationId xmlns:a16="http://schemas.microsoft.com/office/drawing/2014/main" id="{DD9BE311-A30C-BB50-0956-48E9B1584221}"/>
              </a:ext>
            </a:extLst>
          </p:cNvPr>
          <p:cNvSpPr>
            <a:spLocks noGrp="1"/>
          </p:cNvSpPr>
          <p:nvPr>
            <p:ph type="body" sz="quarter" idx="20" hasCustomPrompt="1"/>
          </p:nvPr>
        </p:nvSpPr>
        <p:spPr>
          <a:xfrm>
            <a:off x="58866" y="4044011"/>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5" name="Text Placeholder 4">
            <a:extLst>
              <a:ext uri="{FF2B5EF4-FFF2-40B4-BE49-F238E27FC236}">
                <a16:creationId xmlns:a16="http://schemas.microsoft.com/office/drawing/2014/main" id="{4830DDC7-08E4-057C-E298-A39C5B8CDE7B}"/>
              </a:ext>
            </a:extLst>
          </p:cNvPr>
          <p:cNvSpPr>
            <a:spLocks noGrp="1"/>
          </p:cNvSpPr>
          <p:nvPr>
            <p:ph type="body" sz="quarter" idx="23" hasCustomPrompt="1"/>
          </p:nvPr>
        </p:nvSpPr>
        <p:spPr>
          <a:xfrm>
            <a:off x="4613261" y="4348757"/>
            <a:ext cx="4469292" cy="2106984"/>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16" name="Text Placeholder 4">
            <a:extLst>
              <a:ext uri="{FF2B5EF4-FFF2-40B4-BE49-F238E27FC236}">
                <a16:creationId xmlns:a16="http://schemas.microsoft.com/office/drawing/2014/main" id="{7E5ECD99-5BD1-C3B1-E152-DAEA28B4E8F2}"/>
              </a:ext>
            </a:extLst>
          </p:cNvPr>
          <p:cNvSpPr>
            <a:spLocks noGrp="1"/>
          </p:cNvSpPr>
          <p:nvPr>
            <p:ph type="body" sz="quarter" idx="24" hasCustomPrompt="1"/>
          </p:nvPr>
        </p:nvSpPr>
        <p:spPr>
          <a:xfrm>
            <a:off x="59352" y="4359137"/>
            <a:ext cx="4469292" cy="2106984"/>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17" name="Text Placeholder 2">
            <a:extLst>
              <a:ext uri="{FF2B5EF4-FFF2-40B4-BE49-F238E27FC236}">
                <a16:creationId xmlns:a16="http://schemas.microsoft.com/office/drawing/2014/main" id="{963EEB3A-371B-7109-686D-41F3903AA47B}"/>
              </a:ext>
            </a:extLst>
          </p:cNvPr>
          <p:cNvSpPr>
            <a:spLocks noGrp="1"/>
          </p:cNvSpPr>
          <p:nvPr>
            <p:ph type="body" sz="quarter" idx="25" hasCustomPrompt="1"/>
          </p:nvPr>
        </p:nvSpPr>
        <p:spPr>
          <a:xfrm>
            <a:off x="4613264" y="4044011"/>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8" name="Footer Placeholder 4">
            <a:extLst>
              <a:ext uri="{FF2B5EF4-FFF2-40B4-BE49-F238E27FC236}">
                <a16:creationId xmlns:a16="http://schemas.microsoft.com/office/drawing/2014/main" id="{72E4BDDC-801B-5194-937D-24171CB365AB}"/>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
        <p:nvSpPr>
          <p:cNvPr id="19" name="Content Placeholder 2">
            <a:extLst>
              <a:ext uri="{FF2B5EF4-FFF2-40B4-BE49-F238E27FC236}">
                <a16:creationId xmlns:a16="http://schemas.microsoft.com/office/drawing/2014/main" id="{0FFE060D-20C7-41A9-9844-58F491E7C841}"/>
              </a:ext>
            </a:extLst>
          </p:cNvPr>
          <p:cNvSpPr>
            <a:spLocks noGrp="1"/>
          </p:cNvSpPr>
          <p:nvPr>
            <p:ph idx="26" hasCustomPrompt="1"/>
          </p:nvPr>
        </p:nvSpPr>
        <p:spPr>
          <a:xfrm>
            <a:off x="0" y="6572399"/>
            <a:ext cx="2323045" cy="285601"/>
          </a:xfrm>
        </p:spPr>
        <p:txBody>
          <a:bodyPr anchor="b">
            <a:normAutofit/>
          </a:bodyPr>
          <a:lstStyle>
            <a:lvl1pPr marL="0" indent="0" algn="l">
              <a:buNone/>
              <a:defRPr sz="1000" b="0" i="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sp>
        <p:nvSpPr>
          <p:cNvPr id="6" name="Footer Placeholder 4">
            <a:extLst>
              <a:ext uri="{FF2B5EF4-FFF2-40B4-BE49-F238E27FC236}">
                <a16:creationId xmlns:a16="http://schemas.microsoft.com/office/drawing/2014/main" id="{8A8EB5A2-1AC5-0021-7E8F-6CE8EB5C3BFC}"/>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pic>
        <p:nvPicPr>
          <p:cNvPr id="20" name="Picture 19" descr="Logo&#10;&#10;AI-generated content may be incorrect.">
            <a:extLst>
              <a:ext uri="{FF2B5EF4-FFF2-40B4-BE49-F238E27FC236}">
                <a16:creationId xmlns:a16="http://schemas.microsoft.com/office/drawing/2014/main" id="{03CE511F-A93C-9518-0F31-8F70391332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61" y="56304"/>
            <a:ext cx="1380373" cy="1359977"/>
          </a:xfrm>
          <a:prstGeom prst="rect">
            <a:avLst/>
          </a:prstGeom>
        </p:spPr>
      </p:pic>
    </p:spTree>
    <p:extLst>
      <p:ext uri="{BB962C8B-B14F-4D97-AF65-F5344CB8AC3E}">
        <p14:creationId xmlns:p14="http://schemas.microsoft.com/office/powerpoint/2010/main" val="1715041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CTF-RH decision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03F2DAF-C61D-8080-7122-6C0923F9782A}"/>
              </a:ext>
            </a:extLst>
          </p:cNvPr>
          <p:cNvSpPr>
            <a:spLocks noGrp="1"/>
          </p:cNvSpPr>
          <p:nvPr>
            <p:ph type="sldNum" sz="quarter" idx="12"/>
          </p:nvPr>
        </p:nvSpPr>
        <p:spPr>
          <a:xfrm>
            <a:off x="8756952" y="6469975"/>
            <a:ext cx="395654" cy="365125"/>
          </a:xfrm>
        </p:spPr>
        <p:txBody>
          <a:bodyPr/>
          <a:lstStyle/>
          <a:p>
            <a:fld id="{5459BC1E-B056-49CF-A360-745DDD21FD9E}" type="slidenum">
              <a:rPr lang="en-US" smtClean="0"/>
              <a:t>‹#›</a:t>
            </a:fld>
            <a:endParaRPr lang="en-US"/>
          </a:p>
        </p:txBody>
      </p:sp>
      <p:sp>
        <p:nvSpPr>
          <p:cNvPr id="8" name="Rectangle 78">
            <a:extLst>
              <a:ext uri="{FF2B5EF4-FFF2-40B4-BE49-F238E27FC236}">
                <a16:creationId xmlns:a16="http://schemas.microsoft.com/office/drawing/2014/main" id="{8EC233E9-890A-41FC-AD72-4E41F8237999}"/>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11" name="Slide Number Placeholder 5">
            <a:extLst>
              <a:ext uri="{FF2B5EF4-FFF2-40B4-BE49-F238E27FC236}">
                <a16:creationId xmlns:a16="http://schemas.microsoft.com/office/drawing/2014/main" id="{F9843E1E-3910-77D4-6DDA-746AB8F1AF95}"/>
              </a:ext>
            </a:extLst>
          </p:cNvPr>
          <p:cNvSpPr txBox="1">
            <a:spLocks/>
          </p:cNvSpPr>
          <p:nvPr userDrawn="1"/>
        </p:nvSpPr>
        <p:spPr>
          <a:xfrm>
            <a:off x="8756952" y="6469975"/>
            <a:ext cx="39565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9BC1E-B056-49CF-A360-745DDD21FD9E}" type="slidenum">
              <a:rPr lang="en-US" smtClean="0">
                <a:solidFill>
                  <a:schemeClr val="tx1"/>
                </a:solidFill>
              </a:rPr>
              <a:pPr/>
              <a:t>‹#›</a:t>
            </a:fld>
            <a:endParaRPr lang="en-US">
              <a:solidFill>
                <a:schemeClr val="tx1"/>
              </a:solidFill>
            </a:endParaRPr>
          </a:p>
        </p:txBody>
      </p:sp>
      <p:sp>
        <p:nvSpPr>
          <p:cNvPr id="12" name="TextBox 11">
            <a:extLst>
              <a:ext uri="{FF2B5EF4-FFF2-40B4-BE49-F238E27FC236}">
                <a16:creationId xmlns:a16="http://schemas.microsoft.com/office/drawing/2014/main" id="{E3AAF311-E0E7-666D-35E5-5EEF788347E5}"/>
              </a:ext>
            </a:extLst>
          </p:cNvPr>
          <p:cNvSpPr txBox="1"/>
          <p:nvPr userDrawn="1"/>
        </p:nvSpPr>
        <p:spPr>
          <a:xfrm>
            <a:off x="1132277" y="1152229"/>
            <a:ext cx="22903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SAFE. DELIBERATE. ENGAGED. COMMITTED.</a:t>
            </a:r>
          </a:p>
        </p:txBody>
      </p:sp>
      <p:cxnSp>
        <p:nvCxnSpPr>
          <p:cNvPr id="2" name="Straight Connector 1">
            <a:extLst>
              <a:ext uri="{FF2B5EF4-FFF2-40B4-BE49-F238E27FC236}">
                <a16:creationId xmlns:a16="http://schemas.microsoft.com/office/drawing/2014/main" id="{4A53C67E-EB33-5DEC-C9F8-6D5AFBD68890}"/>
              </a:ext>
            </a:extLst>
          </p:cNvPr>
          <p:cNvCxnSpPr>
            <a:cxnSpLocks/>
          </p:cNvCxnSpPr>
          <p:nvPr userDrawn="1"/>
        </p:nvCxnSpPr>
        <p:spPr>
          <a:xfrm>
            <a:off x="4572000" y="1285247"/>
            <a:ext cx="0" cy="5220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597FD-5B0E-F44F-05E4-4D452FF4982E}"/>
              </a:ext>
            </a:extLst>
          </p:cNvPr>
          <p:cNvCxnSpPr>
            <a:cxnSpLocks/>
          </p:cNvCxnSpPr>
          <p:nvPr userDrawn="1"/>
        </p:nvCxnSpPr>
        <p:spPr>
          <a:xfrm>
            <a:off x="61447" y="3971925"/>
            <a:ext cx="90211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8CBCEB7A-3E2B-7FD4-A272-531A4C4D155D}"/>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9" name="Text Placeholder 2">
            <a:extLst>
              <a:ext uri="{FF2B5EF4-FFF2-40B4-BE49-F238E27FC236}">
                <a16:creationId xmlns:a16="http://schemas.microsoft.com/office/drawing/2014/main" id="{FE9E4495-0F22-C224-4401-7ED767A77705}"/>
              </a:ext>
            </a:extLst>
          </p:cNvPr>
          <p:cNvSpPr>
            <a:spLocks noGrp="1"/>
          </p:cNvSpPr>
          <p:nvPr>
            <p:ph type="body" sz="quarter" idx="16" hasCustomPrompt="1"/>
          </p:nvPr>
        </p:nvSpPr>
        <p:spPr>
          <a:xfrm>
            <a:off x="61445" y="1437905"/>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7" name="Text Placeholder 4">
            <a:extLst>
              <a:ext uri="{FF2B5EF4-FFF2-40B4-BE49-F238E27FC236}">
                <a16:creationId xmlns:a16="http://schemas.microsoft.com/office/drawing/2014/main" id="{E12A5BBA-7F5C-CBC5-C767-7AB3AFE8B409}"/>
              </a:ext>
            </a:extLst>
          </p:cNvPr>
          <p:cNvSpPr>
            <a:spLocks noGrp="1"/>
          </p:cNvSpPr>
          <p:nvPr>
            <p:ph type="body" sz="quarter" idx="17" hasCustomPrompt="1"/>
          </p:nvPr>
        </p:nvSpPr>
        <p:spPr>
          <a:xfrm>
            <a:off x="61445" y="1756886"/>
            <a:ext cx="4469292" cy="2158933"/>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18" name="Text Placeholder 2">
            <a:extLst>
              <a:ext uri="{FF2B5EF4-FFF2-40B4-BE49-F238E27FC236}">
                <a16:creationId xmlns:a16="http://schemas.microsoft.com/office/drawing/2014/main" id="{7F93F9B5-F5AC-038F-8B03-FDCD02D531FB}"/>
              </a:ext>
            </a:extLst>
          </p:cNvPr>
          <p:cNvSpPr>
            <a:spLocks noGrp="1"/>
          </p:cNvSpPr>
          <p:nvPr>
            <p:ph type="body" sz="quarter" idx="18" hasCustomPrompt="1"/>
          </p:nvPr>
        </p:nvSpPr>
        <p:spPr>
          <a:xfrm>
            <a:off x="4615843" y="1437905"/>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9" name="Text Placeholder 4">
            <a:extLst>
              <a:ext uri="{FF2B5EF4-FFF2-40B4-BE49-F238E27FC236}">
                <a16:creationId xmlns:a16="http://schemas.microsoft.com/office/drawing/2014/main" id="{99F949A6-AED5-CB79-073F-6F10662A324E}"/>
              </a:ext>
            </a:extLst>
          </p:cNvPr>
          <p:cNvSpPr>
            <a:spLocks noGrp="1"/>
          </p:cNvSpPr>
          <p:nvPr>
            <p:ph type="body" sz="quarter" idx="19" hasCustomPrompt="1"/>
          </p:nvPr>
        </p:nvSpPr>
        <p:spPr>
          <a:xfrm>
            <a:off x="4615843" y="1756886"/>
            <a:ext cx="4469292" cy="2158933"/>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20" name="Text Placeholder 2">
            <a:extLst>
              <a:ext uri="{FF2B5EF4-FFF2-40B4-BE49-F238E27FC236}">
                <a16:creationId xmlns:a16="http://schemas.microsoft.com/office/drawing/2014/main" id="{034543F7-512D-7911-89FB-AD233179A751}"/>
              </a:ext>
            </a:extLst>
          </p:cNvPr>
          <p:cNvSpPr>
            <a:spLocks noGrp="1"/>
          </p:cNvSpPr>
          <p:nvPr>
            <p:ph type="body" sz="quarter" idx="20" hasCustomPrompt="1"/>
          </p:nvPr>
        </p:nvSpPr>
        <p:spPr>
          <a:xfrm>
            <a:off x="58866" y="4044011"/>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21" name="Text Placeholder 4">
            <a:extLst>
              <a:ext uri="{FF2B5EF4-FFF2-40B4-BE49-F238E27FC236}">
                <a16:creationId xmlns:a16="http://schemas.microsoft.com/office/drawing/2014/main" id="{6259253B-E49A-0E29-2D51-12A51E4F642C}"/>
              </a:ext>
            </a:extLst>
          </p:cNvPr>
          <p:cNvSpPr>
            <a:spLocks noGrp="1"/>
          </p:cNvSpPr>
          <p:nvPr>
            <p:ph type="body" sz="quarter" idx="24" hasCustomPrompt="1"/>
          </p:nvPr>
        </p:nvSpPr>
        <p:spPr>
          <a:xfrm>
            <a:off x="59352" y="4359137"/>
            <a:ext cx="4469292" cy="2106984"/>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22" name="Text Placeholder 4">
            <a:extLst>
              <a:ext uri="{FF2B5EF4-FFF2-40B4-BE49-F238E27FC236}">
                <a16:creationId xmlns:a16="http://schemas.microsoft.com/office/drawing/2014/main" id="{0D4D0A63-464C-5D09-6EF3-D435846C5F5D}"/>
              </a:ext>
            </a:extLst>
          </p:cNvPr>
          <p:cNvSpPr>
            <a:spLocks noGrp="1"/>
          </p:cNvSpPr>
          <p:nvPr>
            <p:ph type="body" sz="quarter" idx="23" hasCustomPrompt="1"/>
          </p:nvPr>
        </p:nvSpPr>
        <p:spPr>
          <a:xfrm>
            <a:off x="4613261" y="4348757"/>
            <a:ext cx="4469292" cy="1594843"/>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23" name="Text Placeholder 2">
            <a:extLst>
              <a:ext uri="{FF2B5EF4-FFF2-40B4-BE49-F238E27FC236}">
                <a16:creationId xmlns:a16="http://schemas.microsoft.com/office/drawing/2014/main" id="{DC2C9047-8E1E-07A5-31DF-0EEABF265757}"/>
              </a:ext>
            </a:extLst>
          </p:cNvPr>
          <p:cNvSpPr>
            <a:spLocks noGrp="1"/>
          </p:cNvSpPr>
          <p:nvPr>
            <p:ph type="body" sz="quarter" idx="25" hasCustomPrompt="1"/>
          </p:nvPr>
        </p:nvSpPr>
        <p:spPr>
          <a:xfrm>
            <a:off x="4613264" y="4044011"/>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24" name="Footer Placeholder 4">
            <a:extLst>
              <a:ext uri="{FF2B5EF4-FFF2-40B4-BE49-F238E27FC236}">
                <a16:creationId xmlns:a16="http://schemas.microsoft.com/office/drawing/2014/main" id="{2FBF54FB-38C7-CB1F-7260-529FB4DBBBF5}"/>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
        <p:nvSpPr>
          <p:cNvPr id="25" name="Content Placeholder 2">
            <a:extLst>
              <a:ext uri="{FF2B5EF4-FFF2-40B4-BE49-F238E27FC236}">
                <a16:creationId xmlns:a16="http://schemas.microsoft.com/office/drawing/2014/main" id="{01229E56-6289-1DA4-3F9E-868A8202DD3E}"/>
              </a:ext>
            </a:extLst>
          </p:cNvPr>
          <p:cNvSpPr>
            <a:spLocks noGrp="1"/>
          </p:cNvSpPr>
          <p:nvPr>
            <p:ph idx="26" hasCustomPrompt="1"/>
          </p:nvPr>
        </p:nvSpPr>
        <p:spPr>
          <a:xfrm>
            <a:off x="0" y="6572399"/>
            <a:ext cx="2323045" cy="285601"/>
          </a:xfrm>
        </p:spPr>
        <p:txBody>
          <a:bodyPr anchor="b">
            <a:normAutofit/>
          </a:bodyPr>
          <a:lstStyle>
            <a:lvl1pPr marL="0" indent="0" algn="l">
              <a:buNone/>
              <a:defRPr sz="1000" b="0" i="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grpSp>
        <p:nvGrpSpPr>
          <p:cNvPr id="37" name="Group 36">
            <a:extLst>
              <a:ext uri="{FF2B5EF4-FFF2-40B4-BE49-F238E27FC236}">
                <a16:creationId xmlns:a16="http://schemas.microsoft.com/office/drawing/2014/main" id="{D12F3505-08BD-6EB6-BEB0-B91E45E4B4E8}"/>
              </a:ext>
            </a:extLst>
          </p:cNvPr>
          <p:cNvGrpSpPr/>
          <p:nvPr userDrawn="1"/>
        </p:nvGrpSpPr>
        <p:grpSpPr>
          <a:xfrm>
            <a:off x="4613260" y="5952392"/>
            <a:ext cx="4469292" cy="513729"/>
            <a:chOff x="4613260" y="5952392"/>
            <a:chExt cx="4469292" cy="513729"/>
          </a:xfrm>
        </p:grpSpPr>
        <p:sp>
          <p:nvSpPr>
            <p:cNvPr id="38" name="TextBox 37">
              <a:extLst>
                <a:ext uri="{FF2B5EF4-FFF2-40B4-BE49-F238E27FC236}">
                  <a16:creationId xmlns:a16="http://schemas.microsoft.com/office/drawing/2014/main" id="{69FCAC77-6ED6-92CE-2E4E-3DF85E5882E0}"/>
                </a:ext>
              </a:extLst>
            </p:cNvPr>
            <p:cNvSpPr txBox="1">
              <a:spLocks/>
            </p:cNvSpPr>
            <p:nvPr userDrawn="1"/>
          </p:nvSpPr>
          <p:spPr>
            <a:xfrm>
              <a:off x="4613260" y="5952392"/>
              <a:ext cx="4469292" cy="513729"/>
            </a:xfrm>
            <a:prstGeom prst="rect">
              <a:avLst/>
            </a:prstGeom>
            <a:solidFill>
              <a:schemeClr val="bg2">
                <a:lumMod val="90000"/>
              </a:schemeClr>
            </a:solidFill>
            <a:ln>
              <a:solidFill>
                <a:schemeClr val="tx1"/>
              </a:solidFill>
            </a:ln>
          </p:spPr>
          <p:txBody>
            <a:bodyPr wrap="square" rtlCol="0">
              <a:spAutoFit/>
            </a:bodyPr>
            <a:lstStyle/>
            <a:p>
              <a:pPr algn="ctr"/>
              <a:r>
                <a:rPr lang="en-US" sz="1400" b="1" u="none">
                  <a:latin typeface=" Arial"/>
                </a:rPr>
                <a:t>Approve     Disapprove     Deferred</a:t>
              </a:r>
            </a:p>
            <a:p>
              <a:pPr algn="ctr"/>
              <a:endParaRPr lang="en-US" sz="1400" b="1" u="none">
                <a:latin typeface=" Arial"/>
              </a:endParaRPr>
            </a:p>
          </p:txBody>
        </p:sp>
        <p:sp>
          <p:nvSpPr>
            <p:cNvPr id="39" name="Rectangle 38">
              <a:extLst>
                <a:ext uri="{FF2B5EF4-FFF2-40B4-BE49-F238E27FC236}">
                  <a16:creationId xmlns:a16="http://schemas.microsoft.com/office/drawing/2014/main" id="{1E0E92F0-28AA-B14E-E883-589F089909E8}"/>
                </a:ext>
              </a:extLst>
            </p:cNvPr>
            <p:cNvSpPr>
              <a:spLocks/>
            </p:cNvSpPr>
            <p:nvPr userDrawn="1"/>
          </p:nvSpPr>
          <p:spPr>
            <a:xfrm>
              <a:off x="6676895" y="6234533"/>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1BA1751-A54C-190A-9B99-32DF9F690FB7}"/>
                </a:ext>
              </a:extLst>
            </p:cNvPr>
            <p:cNvSpPr>
              <a:spLocks/>
            </p:cNvSpPr>
            <p:nvPr userDrawn="1"/>
          </p:nvSpPr>
          <p:spPr>
            <a:xfrm>
              <a:off x="5574762" y="6230318"/>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C56343D-458B-86EC-D320-F4925B80D71A}"/>
                </a:ext>
              </a:extLst>
            </p:cNvPr>
            <p:cNvSpPr>
              <a:spLocks/>
            </p:cNvSpPr>
            <p:nvPr userDrawn="1"/>
          </p:nvSpPr>
          <p:spPr>
            <a:xfrm>
              <a:off x="7779028" y="6230318"/>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4">
            <a:extLst>
              <a:ext uri="{FF2B5EF4-FFF2-40B4-BE49-F238E27FC236}">
                <a16:creationId xmlns:a16="http://schemas.microsoft.com/office/drawing/2014/main" id="{54F782FC-2FBF-35AE-3A7A-F23C370BD47C}"/>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pic>
        <p:nvPicPr>
          <p:cNvPr id="5" name="Picture 4" descr="Logo&#10;&#10;AI-generated content may be incorrect.">
            <a:extLst>
              <a:ext uri="{FF2B5EF4-FFF2-40B4-BE49-F238E27FC236}">
                <a16:creationId xmlns:a16="http://schemas.microsoft.com/office/drawing/2014/main" id="{4E464275-ECB7-2F4E-5334-44E3967CD3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61" y="56304"/>
            <a:ext cx="1380373" cy="1359977"/>
          </a:xfrm>
          <a:prstGeom prst="rect">
            <a:avLst/>
          </a:prstGeom>
        </p:spPr>
      </p:pic>
    </p:spTree>
    <p:extLst>
      <p:ext uri="{BB962C8B-B14F-4D97-AF65-F5344CB8AC3E}">
        <p14:creationId xmlns:p14="http://schemas.microsoft.com/office/powerpoint/2010/main" val="2380940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CTF-RH subtitle slide">
    <p:spTree>
      <p:nvGrpSpPr>
        <p:cNvPr id="1" name=""/>
        <p:cNvGrpSpPr/>
        <p:nvPr/>
      </p:nvGrpSpPr>
      <p:grpSpPr>
        <a:xfrm>
          <a:off x="0" y="0"/>
          <a:ext cx="0" cy="0"/>
          <a:chOff x="0" y="0"/>
          <a:chExt cx="0" cy="0"/>
        </a:xfrm>
      </p:grpSpPr>
      <p:pic>
        <p:nvPicPr>
          <p:cNvPr id="3" name="Picture 2" descr="Logo&#10;&#10;AI-generated content may be incorrect.">
            <a:extLst>
              <a:ext uri="{FF2B5EF4-FFF2-40B4-BE49-F238E27FC236}">
                <a16:creationId xmlns:a16="http://schemas.microsoft.com/office/drawing/2014/main" id="{3F9B25F7-C302-164D-448A-DDAF46199C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5030" y="876682"/>
            <a:ext cx="3033940" cy="2989110"/>
          </a:xfrm>
          <a:prstGeom prst="rect">
            <a:avLst/>
          </a:prstGeom>
        </p:spPr>
      </p:pic>
      <p:sp>
        <p:nvSpPr>
          <p:cNvPr id="4" name="Slide Number Placeholder 3">
            <a:extLst>
              <a:ext uri="{FF2B5EF4-FFF2-40B4-BE49-F238E27FC236}">
                <a16:creationId xmlns:a16="http://schemas.microsoft.com/office/drawing/2014/main" id="{E167262A-8A71-29EF-420E-0EE8E0315C10}"/>
              </a:ext>
            </a:extLst>
          </p:cNvPr>
          <p:cNvSpPr>
            <a:spLocks noGrp="1"/>
          </p:cNvSpPr>
          <p:nvPr>
            <p:ph type="sldNum" sz="quarter" idx="12"/>
          </p:nvPr>
        </p:nvSpPr>
        <p:spPr/>
        <p:txBody>
          <a:bodyPr/>
          <a:lstStyle/>
          <a:p>
            <a:fld id="{5459BC1E-B056-49CF-A360-745DDD21FD9E}" type="slidenum">
              <a:rPr lang="en-US" smtClean="0"/>
              <a:t>‹#›</a:t>
            </a:fld>
            <a:endParaRPr lang="en-US"/>
          </a:p>
        </p:txBody>
      </p:sp>
      <p:sp>
        <p:nvSpPr>
          <p:cNvPr id="7" name="Title 1">
            <a:extLst>
              <a:ext uri="{FF2B5EF4-FFF2-40B4-BE49-F238E27FC236}">
                <a16:creationId xmlns:a16="http://schemas.microsoft.com/office/drawing/2014/main" id="{FD3F37E6-2CC5-B875-8383-7CBC55A72607}"/>
              </a:ext>
            </a:extLst>
          </p:cNvPr>
          <p:cNvSpPr>
            <a:spLocks noGrp="1"/>
          </p:cNvSpPr>
          <p:nvPr>
            <p:ph type="title"/>
          </p:nvPr>
        </p:nvSpPr>
        <p:spPr>
          <a:xfrm>
            <a:off x="628650" y="3936876"/>
            <a:ext cx="7886700" cy="1654251"/>
          </a:xfrm>
        </p:spPr>
        <p:txBody>
          <a:bodyPr anchor="ctr">
            <a:normAutofit/>
          </a:bodyPr>
          <a:lstStyle>
            <a:lvl1pPr algn="ctr">
              <a:defRPr sz="3600"/>
            </a:lvl1pPr>
          </a:lstStyle>
          <a:p>
            <a:r>
              <a:rPr lang="en-US"/>
              <a:t>Click to edit Master title style</a:t>
            </a:r>
          </a:p>
        </p:txBody>
      </p:sp>
      <p:sp>
        <p:nvSpPr>
          <p:cNvPr id="2" name="Footer Placeholder 4">
            <a:extLst>
              <a:ext uri="{FF2B5EF4-FFF2-40B4-BE49-F238E27FC236}">
                <a16:creationId xmlns:a16="http://schemas.microsoft.com/office/drawing/2014/main" id="{A8AB06BD-2DB2-B9E4-216C-80B9FA24B617}"/>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Tree>
    <p:extLst>
      <p:ext uri="{BB962C8B-B14F-4D97-AF65-F5344CB8AC3E}">
        <p14:creationId xmlns:p14="http://schemas.microsoft.com/office/powerpoint/2010/main" val="2889436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CTF-RH end slide">
    <p:spTree>
      <p:nvGrpSpPr>
        <p:cNvPr id="1" name=""/>
        <p:cNvGrpSpPr/>
        <p:nvPr/>
      </p:nvGrpSpPr>
      <p:grpSpPr>
        <a:xfrm>
          <a:off x="0" y="0"/>
          <a:ext cx="0" cy="0"/>
          <a:chOff x="0" y="0"/>
          <a:chExt cx="0" cy="0"/>
        </a:xfrm>
      </p:grpSpPr>
      <p:pic>
        <p:nvPicPr>
          <p:cNvPr id="3" name="Picture 2" descr="Logo&#10;&#10;AI-generated content may be incorrect.">
            <a:extLst>
              <a:ext uri="{FF2B5EF4-FFF2-40B4-BE49-F238E27FC236}">
                <a16:creationId xmlns:a16="http://schemas.microsoft.com/office/drawing/2014/main" id="{40C4E746-9D85-3533-2298-6B80CB0095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5030" y="1934445"/>
            <a:ext cx="3033940" cy="2989110"/>
          </a:xfrm>
          <a:prstGeom prst="rect">
            <a:avLst/>
          </a:prstGeom>
        </p:spPr>
      </p:pic>
      <p:sp>
        <p:nvSpPr>
          <p:cNvPr id="4" name="Slide Number Placeholder 3">
            <a:extLst>
              <a:ext uri="{FF2B5EF4-FFF2-40B4-BE49-F238E27FC236}">
                <a16:creationId xmlns:a16="http://schemas.microsoft.com/office/drawing/2014/main" id="{E167262A-8A71-29EF-420E-0EE8E0315C10}"/>
              </a:ext>
            </a:extLst>
          </p:cNvPr>
          <p:cNvSpPr>
            <a:spLocks noGrp="1"/>
          </p:cNvSpPr>
          <p:nvPr>
            <p:ph type="sldNum" sz="quarter" idx="12"/>
          </p:nvPr>
        </p:nvSpPr>
        <p:spPr/>
        <p:txBody>
          <a:bodyPr/>
          <a:lstStyle/>
          <a:p>
            <a:fld id="{5459BC1E-B056-49CF-A360-745DDD21FD9E}" type="slidenum">
              <a:rPr lang="en-US" smtClean="0"/>
              <a:t>‹#›</a:t>
            </a:fld>
            <a:endParaRPr lang="en-US"/>
          </a:p>
        </p:txBody>
      </p:sp>
      <p:sp>
        <p:nvSpPr>
          <p:cNvPr id="2" name="Footer Placeholder 4">
            <a:extLst>
              <a:ext uri="{FF2B5EF4-FFF2-40B4-BE49-F238E27FC236}">
                <a16:creationId xmlns:a16="http://schemas.microsoft.com/office/drawing/2014/main" id="{66D414A7-31B2-6130-6838-5B26AE2F3EB3}"/>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Tree>
    <p:extLst>
      <p:ext uri="{BB962C8B-B14F-4D97-AF65-F5344CB8AC3E}">
        <p14:creationId xmlns:p14="http://schemas.microsoft.com/office/powerpoint/2010/main" val="433450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Master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04C9-D438-34A7-0810-E24A08656803}"/>
              </a:ext>
            </a:extLst>
          </p:cNvPr>
          <p:cNvSpPr>
            <a:spLocks noGrp="1"/>
          </p:cNvSpPr>
          <p:nvPr>
            <p:ph type="ctrTitle"/>
          </p:nvPr>
        </p:nvSpPr>
        <p:spPr>
          <a:xfrm>
            <a:off x="505558" y="406400"/>
            <a:ext cx="8132884" cy="1250463"/>
          </a:xfrm>
        </p:spPr>
        <p:txBody>
          <a:bodyPr anchor="ctr">
            <a:normAutofit/>
          </a:bodyPr>
          <a:lstStyle>
            <a:lvl1pPr algn="ctr">
              <a:defRPr sz="4400">
                <a:latin typeface=" Arial"/>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15B8631-6166-74F5-94FD-DC1338A9B561}"/>
              </a:ext>
            </a:extLst>
          </p:cNvPr>
          <p:cNvSpPr>
            <a:spLocks noGrp="1"/>
          </p:cNvSpPr>
          <p:nvPr>
            <p:ph type="subTitle" idx="1"/>
          </p:nvPr>
        </p:nvSpPr>
        <p:spPr>
          <a:xfrm>
            <a:off x="1305658" y="4596484"/>
            <a:ext cx="6532685" cy="1619677"/>
          </a:xfrm>
        </p:spPr>
        <p:txBody>
          <a:bodyPr/>
          <a:lstStyle>
            <a:lvl1pPr marL="0" indent="0" algn="ctr">
              <a:buNone/>
              <a:defRPr sz="2400" b="1">
                <a:latin typeface=" Arial"/>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ECF6AAB2-84A5-0CD3-A9EA-14056C757BBB}"/>
              </a:ext>
            </a:extLst>
          </p:cNvPr>
          <p:cNvSpPr>
            <a:spLocks noGrp="1"/>
          </p:cNvSpPr>
          <p:nvPr>
            <p:ph type="sldNum" sz="quarter" idx="12"/>
          </p:nvPr>
        </p:nvSpPr>
        <p:spPr/>
        <p:txBody>
          <a:bodyPr/>
          <a:lstStyle>
            <a:lvl1pPr>
              <a:defRPr>
                <a:latin typeface=" Arial"/>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pic>
        <p:nvPicPr>
          <p:cNvPr id="7" name="Picture 6" descr="Logo&#10;&#10;Description automatically generated">
            <a:extLst>
              <a:ext uri="{FF2B5EF4-FFF2-40B4-BE49-F238E27FC236}">
                <a16:creationId xmlns:a16="http://schemas.microsoft.com/office/drawing/2014/main" id="{2A23EC12-C06E-606A-A537-0EEA1DFAF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5828" y="1725669"/>
            <a:ext cx="2752344" cy="2797062"/>
          </a:xfrm>
          <a:prstGeom prst="rect">
            <a:avLst/>
          </a:prstGeom>
        </p:spPr>
      </p:pic>
      <p:sp>
        <p:nvSpPr>
          <p:cNvPr id="4" name="Footer Placeholder 4">
            <a:extLst>
              <a:ext uri="{FF2B5EF4-FFF2-40B4-BE49-F238E27FC236}">
                <a16:creationId xmlns:a16="http://schemas.microsoft.com/office/drawing/2014/main" id="{B3057302-8E24-A228-114C-55C3C58D151A}"/>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Tree>
    <p:extLst>
      <p:ext uri="{BB962C8B-B14F-4D97-AF65-F5344CB8AC3E}">
        <p14:creationId xmlns:p14="http://schemas.microsoft.com/office/powerpoint/2010/main" val="3336513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CTF-RH CNRH master title slide">
    <p:spTree>
      <p:nvGrpSpPr>
        <p:cNvPr id="1" name=""/>
        <p:cNvGrpSpPr/>
        <p:nvPr/>
      </p:nvGrpSpPr>
      <p:grpSpPr>
        <a:xfrm>
          <a:off x="0" y="0"/>
          <a:ext cx="0" cy="0"/>
          <a:chOff x="0" y="0"/>
          <a:chExt cx="0" cy="0"/>
        </a:xfrm>
      </p:grpSpPr>
      <p:pic>
        <p:nvPicPr>
          <p:cNvPr id="5" name="Picture 4" descr="Logo&#10;&#10;AI-generated content may be incorrect.">
            <a:extLst>
              <a:ext uri="{FF2B5EF4-FFF2-40B4-BE49-F238E27FC236}">
                <a16:creationId xmlns:a16="http://schemas.microsoft.com/office/drawing/2014/main" id="{C4DBB68C-F6C4-FF44-45D8-68DFED8F3D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8634" y="1827110"/>
            <a:ext cx="2421904" cy="2386117"/>
          </a:xfrm>
          <a:prstGeom prst="rect">
            <a:avLst/>
          </a:prstGeom>
        </p:spPr>
      </p:pic>
      <p:sp>
        <p:nvSpPr>
          <p:cNvPr id="22" name="Slide Number Placeholder 3">
            <a:extLst>
              <a:ext uri="{FF2B5EF4-FFF2-40B4-BE49-F238E27FC236}">
                <a16:creationId xmlns:a16="http://schemas.microsoft.com/office/drawing/2014/main" id="{0B60154D-4E5D-AFEF-9EF1-A63969BF5D69}"/>
              </a:ext>
            </a:extLst>
          </p:cNvPr>
          <p:cNvSpPr>
            <a:spLocks noGrp="1"/>
          </p:cNvSpPr>
          <p:nvPr>
            <p:ph type="sldNum" sz="quarter" idx="4"/>
          </p:nvPr>
        </p:nvSpPr>
        <p:spPr>
          <a:xfrm>
            <a:off x="8757138" y="6576646"/>
            <a:ext cx="386862" cy="281354"/>
          </a:xfrm>
          <a:prstGeom prst="rect">
            <a:avLst/>
          </a:prstGeom>
        </p:spPr>
        <p:txBody>
          <a:bodyPr/>
          <a:lstStyle>
            <a:lvl1pPr algn="r">
              <a:defRPr sz="1200">
                <a:solidFill>
                  <a:schemeClr val="tx1"/>
                </a:solidFill>
                <a:latin typeface=" Arial"/>
              </a:defRPr>
            </a:lvl1pPr>
          </a:lstStyle>
          <a:p>
            <a:fld id="{F670D5C6-A83E-477E-B816-8E928AE6ADB3}" type="slidenum">
              <a:rPr lang="en-US" smtClean="0"/>
              <a:pPr/>
              <a:t>‹#›</a:t>
            </a:fld>
            <a:endParaRPr lang="en-US"/>
          </a:p>
        </p:txBody>
      </p:sp>
      <p:sp>
        <p:nvSpPr>
          <p:cNvPr id="23" name="Title 1">
            <a:extLst>
              <a:ext uri="{FF2B5EF4-FFF2-40B4-BE49-F238E27FC236}">
                <a16:creationId xmlns:a16="http://schemas.microsoft.com/office/drawing/2014/main" id="{0FDBF178-BFDD-66C5-0CD2-A572A9E3D20F}"/>
              </a:ext>
            </a:extLst>
          </p:cNvPr>
          <p:cNvSpPr txBox="1">
            <a:spLocks/>
          </p:cNvSpPr>
          <p:nvPr userDrawn="1"/>
        </p:nvSpPr>
        <p:spPr>
          <a:xfrm>
            <a:off x="671393" y="720871"/>
            <a:ext cx="7801215" cy="616651"/>
          </a:xfrm>
          <a:prstGeom prst="rect">
            <a:avLst/>
          </a:prstGeom>
        </p:spPr>
        <p:txBody>
          <a:bodyPr lIns="91440" tIns="45720" rIns="91440" bIns="45720" anchor="t"/>
          <a:lstStyle>
            <a:lvl1pPr algn="l" defTabSz="914400" rtl="0" eaLnBrk="1" latinLnBrk="0" hangingPunct="1">
              <a:lnSpc>
                <a:spcPct val="90000"/>
              </a:lnSpc>
              <a:spcBef>
                <a:spcPct val="0"/>
              </a:spcBef>
              <a:buNone/>
              <a:defRPr sz="2400" b="1" i="1" kern="1200">
                <a:solidFill>
                  <a:schemeClr val="tx1"/>
                </a:solidFill>
                <a:latin typeface="Arial" panose="020B0604020202020204" pitchFamily="34" charset="0"/>
                <a:ea typeface="+mj-ea"/>
                <a:cs typeface="Arial" panose="020B0604020202020204" pitchFamily="34" charset="0"/>
              </a:defRPr>
            </a:lvl1pPr>
          </a:lstStyle>
          <a:p>
            <a:pPr algn="ctr">
              <a:defRPr/>
            </a:pPr>
            <a:r>
              <a:rPr lang="en-US" sz="3600" i="0">
                <a:solidFill>
                  <a:schemeClr val="tx1"/>
                </a:solidFill>
                <a:latin typeface=" Arial"/>
                <a:cs typeface="+mj-cs"/>
              </a:rPr>
              <a:t>Commander's Engagement Board</a:t>
            </a:r>
          </a:p>
        </p:txBody>
      </p:sp>
      <p:pic>
        <p:nvPicPr>
          <p:cNvPr id="25" name="Picture 24">
            <a:extLst>
              <a:ext uri="{FF2B5EF4-FFF2-40B4-BE49-F238E27FC236}">
                <a16:creationId xmlns:a16="http://schemas.microsoft.com/office/drawing/2014/main" id="{853BABAB-0BF7-E61A-0245-BA5790D0D2DF}"/>
              </a:ext>
            </a:extLst>
          </p:cNvPr>
          <p:cNvPicPr>
            <a:picLocks noChangeAspect="1"/>
          </p:cNvPicPr>
          <p:nvPr userDrawn="1"/>
        </p:nvPicPr>
        <p:blipFill>
          <a:blip r:embed="rId3"/>
          <a:stretch>
            <a:fillRect/>
          </a:stretch>
        </p:blipFill>
        <p:spPr>
          <a:xfrm>
            <a:off x="1823462" y="1791666"/>
            <a:ext cx="2316620" cy="2350673"/>
          </a:xfrm>
          <a:prstGeom prst="rect">
            <a:avLst/>
          </a:prstGeom>
        </p:spPr>
      </p:pic>
      <p:sp>
        <p:nvSpPr>
          <p:cNvPr id="26" name="Subtitle 2">
            <a:extLst>
              <a:ext uri="{FF2B5EF4-FFF2-40B4-BE49-F238E27FC236}">
                <a16:creationId xmlns:a16="http://schemas.microsoft.com/office/drawing/2014/main" id="{E580D557-F5F5-9A92-5C36-4166EE4652D4}"/>
              </a:ext>
            </a:extLst>
          </p:cNvPr>
          <p:cNvSpPr>
            <a:spLocks noGrp="1"/>
          </p:cNvSpPr>
          <p:nvPr>
            <p:ph type="subTitle" idx="1"/>
          </p:nvPr>
        </p:nvSpPr>
        <p:spPr>
          <a:xfrm>
            <a:off x="1305658" y="4596484"/>
            <a:ext cx="6532685" cy="1619677"/>
          </a:xfrm>
          <a:prstGeom prst="rect">
            <a:avLst/>
          </a:prstGeom>
        </p:spPr>
        <p:txBody>
          <a:bodyPr anchor="ct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Footer Placeholder 4">
            <a:extLst>
              <a:ext uri="{FF2B5EF4-FFF2-40B4-BE49-F238E27FC236}">
                <a16:creationId xmlns:a16="http://schemas.microsoft.com/office/drawing/2014/main" id="{A14B86DF-9915-8345-C2E2-DF7AA522F9C4}"/>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
        <p:nvSpPr>
          <p:cNvPr id="3" name="Footer Placeholder 4">
            <a:extLst>
              <a:ext uri="{FF2B5EF4-FFF2-40B4-BE49-F238E27FC236}">
                <a16:creationId xmlns:a16="http://schemas.microsoft.com/office/drawing/2014/main" id="{4E232476-3115-DBEF-A70D-F19CCA364165}"/>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3447515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6C3A25-4BD2-C948-1E78-CF57E804CB7F}"/>
              </a:ext>
            </a:extLst>
          </p:cNvPr>
          <p:cNvSpPr>
            <a:spLocks noGrp="1"/>
          </p:cNvSpPr>
          <p:nvPr>
            <p:ph idx="1"/>
          </p:nvPr>
        </p:nvSpPr>
        <p:spPr>
          <a:xfrm>
            <a:off x="136231" y="1470981"/>
            <a:ext cx="8871538" cy="5021893"/>
          </a:xfrm>
        </p:spPr>
        <p:txBody>
          <a:bodyPr/>
          <a:lstStyle>
            <a:lvl1pPr>
              <a:defRPr>
                <a:latin typeface=" Arial"/>
                <a:cs typeface="Calibri" panose="020F0502020204030204" pitchFamily="34" charset="0"/>
              </a:defRPr>
            </a:lvl1pPr>
            <a:lvl2pPr>
              <a:defRPr>
                <a:latin typeface=" Arial"/>
                <a:cs typeface="Calibri" panose="020F0502020204030204" pitchFamily="34" charset="0"/>
              </a:defRPr>
            </a:lvl2pPr>
            <a:lvl3pPr>
              <a:defRPr>
                <a:latin typeface=" Arial"/>
                <a:cs typeface="Calibri" panose="020F0502020204030204" pitchFamily="34" charset="0"/>
              </a:defRPr>
            </a:lvl3pPr>
            <a:lvl4pPr>
              <a:defRPr>
                <a:latin typeface=" Arial"/>
                <a:cs typeface="Calibri" panose="020F0502020204030204" pitchFamily="34" charset="0"/>
              </a:defRPr>
            </a:lvl4pPr>
            <a:lvl5pPr>
              <a:defRPr>
                <a:latin typeface=" Arial"/>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lvl1pPr>
              <a:defRPr>
                <a:latin typeface=" Arial"/>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sp>
        <p:nvSpPr>
          <p:cNvPr id="8" name="Title 1">
            <a:extLst>
              <a:ext uri="{FF2B5EF4-FFF2-40B4-BE49-F238E27FC236}">
                <a16:creationId xmlns:a16="http://schemas.microsoft.com/office/drawing/2014/main" id="{604D510E-24AA-5A9B-7D20-5B25EECD2902}"/>
              </a:ext>
            </a:extLst>
          </p:cNvPr>
          <p:cNvSpPr>
            <a:spLocks noGrp="1"/>
          </p:cNvSpPr>
          <p:nvPr>
            <p:ph type="title"/>
          </p:nvPr>
        </p:nvSpPr>
        <p:spPr>
          <a:xfrm>
            <a:off x="1423199" y="261934"/>
            <a:ext cx="7047528" cy="791006"/>
          </a:xfrm>
        </p:spPr>
        <p:txBody>
          <a:bodyPr/>
          <a:lstStyle>
            <a:lvl1pPr>
              <a:defRPr>
                <a:latin typeface=" Arial"/>
                <a:cs typeface="Calibri" panose="020F0502020204030204"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841F5CD4-E7D7-157D-9A6E-340A8417FE2C}"/>
              </a:ext>
            </a:extLst>
          </p:cNvPr>
          <p:cNvPicPr>
            <a:picLocks noChangeAspect="1"/>
          </p:cNvPicPr>
          <p:nvPr userDrawn="1"/>
        </p:nvPicPr>
        <p:blipFill>
          <a:blip r:embed="rId2"/>
          <a:stretch>
            <a:fillRect/>
          </a:stretch>
        </p:blipFill>
        <p:spPr>
          <a:xfrm>
            <a:off x="70972" y="80155"/>
            <a:ext cx="1344168" cy="1362250"/>
          </a:xfrm>
          <a:prstGeom prst="rect">
            <a:avLst/>
          </a:prstGeom>
        </p:spPr>
      </p:pic>
      <p:sp>
        <p:nvSpPr>
          <p:cNvPr id="10" name="Rectangle 9">
            <a:extLst>
              <a:ext uri="{FF2B5EF4-FFF2-40B4-BE49-F238E27FC236}">
                <a16:creationId xmlns:a16="http://schemas.microsoft.com/office/drawing/2014/main" id="{4CCB236E-99F6-F91A-9524-22EA9B1E8C14}"/>
              </a:ext>
            </a:extLst>
          </p:cNvPr>
          <p:cNvSpPr/>
          <p:nvPr userDrawn="1"/>
        </p:nvSpPr>
        <p:spPr>
          <a:xfrm>
            <a:off x="1405614" y="1072576"/>
            <a:ext cx="7065113" cy="116890"/>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4">
            <a:extLst>
              <a:ext uri="{FF2B5EF4-FFF2-40B4-BE49-F238E27FC236}">
                <a16:creationId xmlns:a16="http://schemas.microsoft.com/office/drawing/2014/main" id="{92D66D36-2E5C-2E3B-4725-D47976A4BFC8}"/>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
        <p:nvSpPr>
          <p:cNvPr id="4" name="Footer Placeholder 4">
            <a:extLst>
              <a:ext uri="{FF2B5EF4-FFF2-40B4-BE49-F238E27FC236}">
                <a16:creationId xmlns:a16="http://schemas.microsoft.com/office/drawing/2014/main" id="{A490D361-87DB-1276-998E-436BDB21CBB4}"/>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4114353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OP">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lvl1pPr>
              <a:defRPr>
                <a:latin typeface=" Arial"/>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sp>
        <p:nvSpPr>
          <p:cNvPr id="4" name="Rectangle 22">
            <a:extLst>
              <a:ext uri="{FF2B5EF4-FFF2-40B4-BE49-F238E27FC236}">
                <a16:creationId xmlns:a16="http://schemas.microsoft.com/office/drawing/2014/main" id="{ECEC4763-01E6-2624-F83E-CD4FE9F38EC1}"/>
              </a:ext>
            </a:extLst>
          </p:cNvPr>
          <p:cNvSpPr/>
          <p:nvPr userDrawn="1"/>
        </p:nvSpPr>
        <p:spPr>
          <a:xfrm>
            <a:off x="61447"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22">
            <a:extLst>
              <a:ext uri="{FF2B5EF4-FFF2-40B4-BE49-F238E27FC236}">
                <a16:creationId xmlns:a16="http://schemas.microsoft.com/office/drawing/2014/main" id="{D8778E47-DE74-2A2D-B4C3-1331F3C337B0}"/>
              </a:ext>
            </a:extLst>
          </p:cNvPr>
          <p:cNvSpPr/>
          <p:nvPr userDrawn="1"/>
        </p:nvSpPr>
        <p:spPr>
          <a:xfrm>
            <a:off x="3050931"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22">
            <a:extLst>
              <a:ext uri="{FF2B5EF4-FFF2-40B4-BE49-F238E27FC236}">
                <a16:creationId xmlns:a16="http://schemas.microsoft.com/office/drawing/2014/main" id="{334DA7DD-75DC-D559-8CF1-CE31D7505941}"/>
              </a:ext>
            </a:extLst>
          </p:cNvPr>
          <p:cNvSpPr/>
          <p:nvPr userDrawn="1"/>
        </p:nvSpPr>
        <p:spPr>
          <a:xfrm>
            <a:off x="6040415" y="1441055"/>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Content Placeholder 2">
            <a:extLst>
              <a:ext uri="{FF2B5EF4-FFF2-40B4-BE49-F238E27FC236}">
                <a16:creationId xmlns:a16="http://schemas.microsoft.com/office/drawing/2014/main" id="{9B8D49A4-9BC7-BB9A-B644-D1CAA7279A58}"/>
              </a:ext>
            </a:extLst>
          </p:cNvPr>
          <p:cNvSpPr>
            <a:spLocks noGrp="1"/>
          </p:cNvSpPr>
          <p:nvPr>
            <p:ph idx="14"/>
          </p:nvPr>
        </p:nvSpPr>
        <p:spPr>
          <a:xfrm>
            <a:off x="6043023" y="1433512"/>
            <a:ext cx="2989484" cy="5028919"/>
          </a:xfrm>
        </p:spPr>
        <p:txBody>
          <a:bodyPr/>
          <a:lstStyle>
            <a:lvl1pPr marL="0" indent="0">
              <a:lnSpc>
                <a:spcPct val="100000"/>
              </a:lnSpc>
              <a:buNone/>
              <a:defRPr sz="1200" b="1" u="sng">
                <a:latin typeface=" Arial"/>
                <a:cs typeface="Calibri" panose="020F0502020204030204" pitchFamily="34" charset="0"/>
              </a:defRPr>
            </a:lvl1pPr>
            <a:lvl2pPr marL="114300" indent="-114300">
              <a:lnSpc>
                <a:spcPct val="100000"/>
              </a:lnSpc>
              <a:defRPr sz="1200">
                <a:latin typeface=" Arial"/>
                <a:cs typeface="Calibri" panose="020F0502020204030204" pitchFamily="34" charset="0"/>
              </a:defRPr>
            </a:lvl2pPr>
            <a:lvl3pPr marL="228600" indent="-114300">
              <a:lnSpc>
                <a:spcPct val="100000"/>
              </a:lnSpc>
              <a:defRPr sz="1200">
                <a:latin typeface=" Arial"/>
                <a:cs typeface="Calibri" panose="020F0502020204030204" pitchFamily="34" charset="0"/>
              </a:defRPr>
            </a:lvl3pPr>
            <a:lvl4pPr marL="342900" indent="-114300">
              <a:lnSpc>
                <a:spcPct val="100000"/>
              </a:lnSpc>
              <a:defRPr sz="1200">
                <a:latin typeface=" Arial"/>
                <a:cs typeface="Calibri" panose="020F0502020204030204" pitchFamily="34" charset="0"/>
              </a:defRPr>
            </a:lvl4pPr>
            <a:lvl5pPr marL="457200" indent="-114300">
              <a:lnSpc>
                <a:spcPct val="100000"/>
              </a:lnSpc>
              <a:defRPr sz="1200">
                <a:latin typeface=" Arial"/>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83DAE082-46A1-DA1D-0684-CF93D954D1D2}"/>
              </a:ext>
            </a:extLst>
          </p:cNvPr>
          <p:cNvSpPr>
            <a:spLocks noGrp="1"/>
          </p:cNvSpPr>
          <p:nvPr>
            <p:ph type="title"/>
          </p:nvPr>
        </p:nvSpPr>
        <p:spPr>
          <a:xfrm>
            <a:off x="1423199" y="261934"/>
            <a:ext cx="7047528" cy="791006"/>
          </a:xfrm>
        </p:spPr>
        <p:txBody>
          <a:bodyPr/>
          <a:lstStyle>
            <a:lvl1pPr>
              <a:defRPr>
                <a:latin typeface=" Arial"/>
                <a:cs typeface="Calibri" panose="020F0502020204030204" pitchFamily="34" charset="0"/>
              </a:defRPr>
            </a:lvl1pPr>
          </a:lstStyle>
          <a:p>
            <a:r>
              <a:rPr lang="en-US"/>
              <a:t>Click to edit Master title style</a:t>
            </a:r>
          </a:p>
        </p:txBody>
      </p:sp>
      <p:pic>
        <p:nvPicPr>
          <p:cNvPr id="14" name="Picture 13">
            <a:extLst>
              <a:ext uri="{FF2B5EF4-FFF2-40B4-BE49-F238E27FC236}">
                <a16:creationId xmlns:a16="http://schemas.microsoft.com/office/drawing/2014/main" id="{1BA3EA82-69E9-DF30-5F48-8B0B05B8FCB5}"/>
              </a:ext>
            </a:extLst>
          </p:cNvPr>
          <p:cNvPicPr>
            <a:picLocks noChangeAspect="1"/>
          </p:cNvPicPr>
          <p:nvPr userDrawn="1"/>
        </p:nvPicPr>
        <p:blipFill>
          <a:blip r:embed="rId2"/>
          <a:stretch>
            <a:fillRect/>
          </a:stretch>
        </p:blipFill>
        <p:spPr>
          <a:xfrm>
            <a:off x="70972" y="80155"/>
            <a:ext cx="1344168" cy="1362250"/>
          </a:xfrm>
          <a:prstGeom prst="rect">
            <a:avLst/>
          </a:prstGeom>
        </p:spPr>
      </p:pic>
      <p:sp>
        <p:nvSpPr>
          <p:cNvPr id="15" name="Rectangle 14">
            <a:extLst>
              <a:ext uri="{FF2B5EF4-FFF2-40B4-BE49-F238E27FC236}">
                <a16:creationId xmlns:a16="http://schemas.microsoft.com/office/drawing/2014/main" id="{15C024D3-8D32-E5BF-E15F-11C53985799D}"/>
              </a:ext>
            </a:extLst>
          </p:cNvPr>
          <p:cNvSpPr/>
          <p:nvPr userDrawn="1"/>
        </p:nvSpPr>
        <p:spPr>
          <a:xfrm>
            <a:off x="1405614" y="1072576"/>
            <a:ext cx="7065113" cy="116890"/>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362FD936-D596-4B65-560C-35DECAC0A7EE}"/>
              </a:ext>
            </a:extLst>
          </p:cNvPr>
          <p:cNvSpPr>
            <a:spLocks noGrp="1"/>
          </p:cNvSpPr>
          <p:nvPr>
            <p:ph idx="15"/>
          </p:nvPr>
        </p:nvSpPr>
        <p:spPr>
          <a:xfrm>
            <a:off x="2981326" y="1189466"/>
            <a:ext cx="3181349" cy="236503"/>
          </a:xfrm>
        </p:spPr>
        <p:txBody>
          <a:bodyPr anchor="ctr"/>
          <a:lstStyle>
            <a:lvl1pPr marL="0" indent="0" algn="ctr">
              <a:buNone/>
              <a:defRPr sz="1200" b="1" u="none">
                <a:solidFill>
                  <a:schemeClr val="tx1"/>
                </a:solidFill>
                <a:latin typeface=" Arial"/>
                <a:cs typeface="Calibri" panose="020F0502020204030204" pitchFamily="34" charset="0"/>
              </a:defRPr>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Click to edit Master text styles</a:t>
            </a:r>
          </a:p>
        </p:txBody>
      </p:sp>
      <p:sp>
        <p:nvSpPr>
          <p:cNvPr id="16" name="Content Placeholder 2">
            <a:extLst>
              <a:ext uri="{FF2B5EF4-FFF2-40B4-BE49-F238E27FC236}">
                <a16:creationId xmlns:a16="http://schemas.microsoft.com/office/drawing/2014/main" id="{FFB6D038-4CCA-74C2-3B00-FC8E936E7766}"/>
              </a:ext>
            </a:extLst>
          </p:cNvPr>
          <p:cNvSpPr>
            <a:spLocks noGrp="1"/>
          </p:cNvSpPr>
          <p:nvPr>
            <p:ph idx="16" hasCustomPrompt="1"/>
          </p:nvPr>
        </p:nvSpPr>
        <p:spPr>
          <a:xfrm>
            <a:off x="0" y="6621497"/>
            <a:ext cx="2655277" cy="236503"/>
          </a:xfrm>
        </p:spPr>
        <p:txBody>
          <a:bodyPr anchor="ctr">
            <a:normAutofit/>
          </a:bodyPr>
          <a:lstStyle>
            <a:lvl1pPr marL="0" indent="0" algn="l">
              <a:buNone/>
              <a:defRPr sz="1000" b="0" i="1" u="none">
                <a:solidFill>
                  <a:schemeClr val="tx1"/>
                </a:solidFill>
                <a:latin typeface=" Arial"/>
                <a:cs typeface="Calibri" panose="020F0502020204030204" pitchFamily="34" charset="0"/>
              </a:defRPr>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sp>
        <p:nvSpPr>
          <p:cNvPr id="2" name="Content Placeholder 2">
            <a:extLst>
              <a:ext uri="{FF2B5EF4-FFF2-40B4-BE49-F238E27FC236}">
                <a16:creationId xmlns:a16="http://schemas.microsoft.com/office/drawing/2014/main" id="{80FEA27B-0078-222B-E5E4-95FF99103EF2}"/>
              </a:ext>
            </a:extLst>
          </p:cNvPr>
          <p:cNvSpPr>
            <a:spLocks noGrp="1"/>
          </p:cNvSpPr>
          <p:nvPr>
            <p:ph idx="17"/>
          </p:nvPr>
        </p:nvSpPr>
        <p:spPr>
          <a:xfrm>
            <a:off x="58839" y="1451885"/>
            <a:ext cx="2989484" cy="5028919"/>
          </a:xfrm>
        </p:spPr>
        <p:txBody>
          <a:bodyPr/>
          <a:lstStyle>
            <a:lvl1pPr marL="0" indent="0">
              <a:lnSpc>
                <a:spcPct val="100000"/>
              </a:lnSpc>
              <a:buNone/>
              <a:defRPr sz="1200" b="1" u="sng">
                <a:latin typeface=" Arial"/>
                <a:cs typeface="Calibri" panose="020F0502020204030204" pitchFamily="34" charset="0"/>
              </a:defRPr>
            </a:lvl1pPr>
            <a:lvl2pPr marL="114300" indent="-114300">
              <a:lnSpc>
                <a:spcPct val="100000"/>
              </a:lnSpc>
              <a:defRPr sz="1200">
                <a:latin typeface=" Arial"/>
                <a:cs typeface="Calibri" panose="020F0502020204030204" pitchFamily="34" charset="0"/>
              </a:defRPr>
            </a:lvl2pPr>
            <a:lvl3pPr marL="228600" indent="-114300">
              <a:lnSpc>
                <a:spcPct val="100000"/>
              </a:lnSpc>
              <a:defRPr sz="1200">
                <a:latin typeface=" Arial"/>
                <a:cs typeface="Calibri" panose="020F0502020204030204" pitchFamily="34" charset="0"/>
              </a:defRPr>
            </a:lvl3pPr>
            <a:lvl4pPr marL="342900" indent="-114300">
              <a:lnSpc>
                <a:spcPct val="100000"/>
              </a:lnSpc>
              <a:defRPr sz="1200">
                <a:latin typeface=" Arial"/>
                <a:cs typeface="Calibri" panose="020F0502020204030204" pitchFamily="34" charset="0"/>
              </a:defRPr>
            </a:lvl4pPr>
            <a:lvl5pPr marL="457200" indent="-114300">
              <a:lnSpc>
                <a:spcPct val="100000"/>
              </a:lnSpc>
              <a:defRPr sz="1200">
                <a:latin typeface=" Arial"/>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73C1C15B-0C4F-06A7-57C7-26450B597E5C}"/>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
        <p:nvSpPr>
          <p:cNvPr id="5" name="Footer Placeholder 4">
            <a:extLst>
              <a:ext uri="{FF2B5EF4-FFF2-40B4-BE49-F238E27FC236}">
                <a16:creationId xmlns:a16="http://schemas.microsoft.com/office/drawing/2014/main" id="{7132AEFE-B148-8378-8832-014162279FA9}"/>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1298852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ad Slid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73374EC0-4285-9F16-73EC-5F5E4576F5D2}"/>
              </a:ext>
            </a:extLst>
          </p:cNvPr>
          <p:cNvSpPr>
            <a:spLocks noGrp="1"/>
          </p:cNvSpPr>
          <p:nvPr>
            <p:ph idx="1"/>
          </p:nvPr>
        </p:nvSpPr>
        <p:spPr>
          <a:xfrm>
            <a:off x="61447" y="1466439"/>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4A53C67E-EB33-5DEC-C9F8-6D5AFBD68890}"/>
              </a:ext>
            </a:extLst>
          </p:cNvPr>
          <p:cNvCxnSpPr>
            <a:cxnSpLocks/>
          </p:cNvCxnSpPr>
          <p:nvPr userDrawn="1"/>
        </p:nvCxnSpPr>
        <p:spPr>
          <a:xfrm>
            <a:off x="4572000" y="1285247"/>
            <a:ext cx="0" cy="5220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597FD-5B0E-F44F-05E4-4D452FF4982E}"/>
              </a:ext>
            </a:extLst>
          </p:cNvPr>
          <p:cNvCxnSpPr>
            <a:cxnSpLocks/>
          </p:cNvCxnSpPr>
          <p:nvPr userDrawn="1"/>
        </p:nvCxnSpPr>
        <p:spPr>
          <a:xfrm>
            <a:off x="61447" y="3971925"/>
            <a:ext cx="90211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6249237C-2E87-AF13-9696-0A420119FBFA}"/>
              </a:ext>
            </a:extLst>
          </p:cNvPr>
          <p:cNvSpPr>
            <a:spLocks noGrp="1"/>
          </p:cNvSpPr>
          <p:nvPr>
            <p:ph idx="13"/>
          </p:nvPr>
        </p:nvSpPr>
        <p:spPr>
          <a:xfrm>
            <a:off x="4613262" y="1473876"/>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3CE5CA10-A084-1353-1745-CA348806FA01}"/>
              </a:ext>
            </a:extLst>
          </p:cNvPr>
          <p:cNvSpPr>
            <a:spLocks noGrp="1"/>
          </p:cNvSpPr>
          <p:nvPr>
            <p:ph idx="14"/>
          </p:nvPr>
        </p:nvSpPr>
        <p:spPr>
          <a:xfrm>
            <a:off x="61447" y="4028032"/>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2F40D19-6863-A22C-5610-9DEE4E91FBEC}"/>
              </a:ext>
            </a:extLst>
          </p:cNvPr>
          <p:cNvSpPr>
            <a:spLocks noGrp="1"/>
          </p:cNvSpPr>
          <p:nvPr>
            <p:ph idx="15"/>
          </p:nvPr>
        </p:nvSpPr>
        <p:spPr>
          <a:xfrm>
            <a:off x="4606273" y="4028032"/>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BF8ED89-584F-9269-429D-C3B3C4C152E5}"/>
              </a:ext>
            </a:extLst>
          </p:cNvPr>
          <p:cNvSpPr>
            <a:spLocks noGrp="1"/>
          </p:cNvSpPr>
          <p:nvPr>
            <p:ph type="title"/>
          </p:nvPr>
        </p:nvSpPr>
        <p:spPr>
          <a:xfrm>
            <a:off x="1423199" y="261934"/>
            <a:ext cx="7047528" cy="791006"/>
          </a:xfrm>
        </p:spPr>
        <p:txBody>
          <a:bodyPr/>
          <a:lstStyle>
            <a:lvl1pPr>
              <a:defRPr>
                <a:latin typeface=" Arial"/>
                <a:cs typeface="Calibri" panose="020F0502020204030204" pitchFamily="34" charset="0"/>
              </a:defRPr>
            </a:lvl1pPr>
          </a:lstStyle>
          <a:p>
            <a:r>
              <a:rPr lang="en-US"/>
              <a:t>Click to edit Master title style</a:t>
            </a:r>
          </a:p>
        </p:txBody>
      </p:sp>
      <p:pic>
        <p:nvPicPr>
          <p:cNvPr id="14" name="Picture 13">
            <a:extLst>
              <a:ext uri="{FF2B5EF4-FFF2-40B4-BE49-F238E27FC236}">
                <a16:creationId xmlns:a16="http://schemas.microsoft.com/office/drawing/2014/main" id="{B57B9FE5-D0A0-9C12-784C-694099B485D7}"/>
              </a:ext>
            </a:extLst>
          </p:cNvPr>
          <p:cNvPicPr>
            <a:picLocks noChangeAspect="1"/>
          </p:cNvPicPr>
          <p:nvPr userDrawn="1"/>
        </p:nvPicPr>
        <p:blipFill>
          <a:blip r:embed="rId2"/>
          <a:stretch>
            <a:fillRect/>
          </a:stretch>
        </p:blipFill>
        <p:spPr>
          <a:xfrm>
            <a:off x="70972" y="80155"/>
            <a:ext cx="1344168" cy="1362250"/>
          </a:xfrm>
          <a:prstGeom prst="rect">
            <a:avLst/>
          </a:prstGeom>
        </p:spPr>
      </p:pic>
      <p:sp>
        <p:nvSpPr>
          <p:cNvPr id="15" name="Rectangle 14">
            <a:extLst>
              <a:ext uri="{FF2B5EF4-FFF2-40B4-BE49-F238E27FC236}">
                <a16:creationId xmlns:a16="http://schemas.microsoft.com/office/drawing/2014/main" id="{3236E776-FB76-557D-9427-B1D5AEFD2ECC}"/>
              </a:ext>
            </a:extLst>
          </p:cNvPr>
          <p:cNvSpPr/>
          <p:nvPr userDrawn="1"/>
        </p:nvSpPr>
        <p:spPr>
          <a:xfrm>
            <a:off x="1405614" y="1072576"/>
            <a:ext cx="7065113" cy="116890"/>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4">
            <a:extLst>
              <a:ext uri="{FF2B5EF4-FFF2-40B4-BE49-F238E27FC236}">
                <a16:creationId xmlns:a16="http://schemas.microsoft.com/office/drawing/2014/main" id="{901FD99D-51E5-E2DA-28AB-8717BCD5BC56}"/>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
        <p:nvSpPr>
          <p:cNvPr id="5" name="Slide Number Placeholder 5">
            <a:extLst>
              <a:ext uri="{FF2B5EF4-FFF2-40B4-BE49-F238E27FC236}">
                <a16:creationId xmlns:a16="http://schemas.microsoft.com/office/drawing/2014/main" id="{BE9B4F8D-5591-B3E6-59EC-F748B1CCD36E}"/>
              </a:ext>
            </a:extLst>
          </p:cNvPr>
          <p:cNvSpPr>
            <a:spLocks noGrp="1"/>
          </p:cNvSpPr>
          <p:nvPr>
            <p:ph type="sldNum" sz="quarter" idx="12"/>
          </p:nvPr>
        </p:nvSpPr>
        <p:spPr>
          <a:xfrm>
            <a:off x="8748346" y="6492875"/>
            <a:ext cx="395654" cy="365125"/>
          </a:xfrm>
        </p:spPr>
        <p:txBody>
          <a:bodyPr/>
          <a:lstStyle>
            <a:lvl1pPr>
              <a:defRPr>
                <a:latin typeface=" Arial"/>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sp>
        <p:nvSpPr>
          <p:cNvPr id="8" name="Content Placeholder 2">
            <a:extLst>
              <a:ext uri="{FF2B5EF4-FFF2-40B4-BE49-F238E27FC236}">
                <a16:creationId xmlns:a16="http://schemas.microsoft.com/office/drawing/2014/main" id="{1BCBB5F5-88DB-E73A-4E6A-CCE52E01B3E4}"/>
              </a:ext>
            </a:extLst>
          </p:cNvPr>
          <p:cNvSpPr>
            <a:spLocks noGrp="1"/>
          </p:cNvSpPr>
          <p:nvPr>
            <p:ph idx="16" hasCustomPrompt="1"/>
          </p:nvPr>
        </p:nvSpPr>
        <p:spPr>
          <a:xfrm>
            <a:off x="0" y="6621497"/>
            <a:ext cx="2655277" cy="236503"/>
          </a:xfrm>
        </p:spPr>
        <p:txBody>
          <a:bodyPr anchor="ctr">
            <a:normAutofit/>
          </a:bodyPr>
          <a:lstStyle>
            <a:lvl1pPr marL="0" indent="0" algn="l">
              <a:buNone/>
              <a:defRPr sz="1000" b="0" i="1" u="none">
                <a:solidFill>
                  <a:schemeClr val="tx1"/>
                </a:solidFill>
                <a:latin typeface=" Arial"/>
                <a:cs typeface="Calibri" panose="020F0502020204030204" pitchFamily="34" charset="0"/>
              </a:defRPr>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sp>
        <p:nvSpPr>
          <p:cNvPr id="6" name="Footer Placeholder 4">
            <a:extLst>
              <a:ext uri="{FF2B5EF4-FFF2-40B4-BE49-F238E27FC236}">
                <a16:creationId xmlns:a16="http://schemas.microsoft.com/office/drawing/2014/main" id="{91F8A8D2-3A2F-6391-E3C8-2F253BBC8F07}"/>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2180868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cision Slid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73374EC0-4285-9F16-73EC-5F5E4576F5D2}"/>
              </a:ext>
            </a:extLst>
          </p:cNvPr>
          <p:cNvSpPr>
            <a:spLocks noGrp="1"/>
          </p:cNvSpPr>
          <p:nvPr>
            <p:ph idx="1"/>
          </p:nvPr>
        </p:nvSpPr>
        <p:spPr>
          <a:xfrm>
            <a:off x="61447" y="1466439"/>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4A53C67E-EB33-5DEC-C9F8-6D5AFBD68890}"/>
              </a:ext>
            </a:extLst>
          </p:cNvPr>
          <p:cNvCxnSpPr>
            <a:cxnSpLocks/>
          </p:cNvCxnSpPr>
          <p:nvPr userDrawn="1"/>
        </p:nvCxnSpPr>
        <p:spPr>
          <a:xfrm>
            <a:off x="4572000" y="1285247"/>
            <a:ext cx="0" cy="5220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597FD-5B0E-F44F-05E4-4D452FF4982E}"/>
              </a:ext>
            </a:extLst>
          </p:cNvPr>
          <p:cNvCxnSpPr>
            <a:cxnSpLocks/>
          </p:cNvCxnSpPr>
          <p:nvPr userDrawn="1"/>
        </p:nvCxnSpPr>
        <p:spPr>
          <a:xfrm>
            <a:off x="61447" y="3971925"/>
            <a:ext cx="90211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6249237C-2E87-AF13-9696-0A420119FBFA}"/>
              </a:ext>
            </a:extLst>
          </p:cNvPr>
          <p:cNvSpPr>
            <a:spLocks noGrp="1"/>
          </p:cNvSpPr>
          <p:nvPr>
            <p:ph idx="13"/>
          </p:nvPr>
        </p:nvSpPr>
        <p:spPr>
          <a:xfrm>
            <a:off x="4613262" y="1473876"/>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3CE5CA10-A084-1353-1745-CA348806FA01}"/>
              </a:ext>
            </a:extLst>
          </p:cNvPr>
          <p:cNvSpPr>
            <a:spLocks noGrp="1"/>
          </p:cNvSpPr>
          <p:nvPr>
            <p:ph idx="14"/>
          </p:nvPr>
        </p:nvSpPr>
        <p:spPr>
          <a:xfrm>
            <a:off x="61447" y="4028032"/>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2F40D19-6863-A22C-5610-9DEE4E91FBEC}"/>
              </a:ext>
            </a:extLst>
          </p:cNvPr>
          <p:cNvSpPr>
            <a:spLocks noGrp="1"/>
          </p:cNvSpPr>
          <p:nvPr>
            <p:ph idx="15" hasCustomPrompt="1"/>
          </p:nvPr>
        </p:nvSpPr>
        <p:spPr>
          <a:xfrm>
            <a:off x="4606273" y="4028033"/>
            <a:ext cx="4469292" cy="1906042"/>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Way Ahead</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1C7C438-6983-3549-45F4-B9F356FAA438}"/>
              </a:ext>
            </a:extLst>
          </p:cNvPr>
          <p:cNvSpPr>
            <a:spLocks noGrp="1"/>
          </p:cNvSpPr>
          <p:nvPr>
            <p:ph type="title"/>
          </p:nvPr>
        </p:nvSpPr>
        <p:spPr>
          <a:xfrm>
            <a:off x="1423199" y="261934"/>
            <a:ext cx="7047528" cy="791006"/>
          </a:xfrm>
        </p:spPr>
        <p:txBody>
          <a:bodyPr/>
          <a:lstStyle>
            <a:lvl1pPr>
              <a:defRPr>
                <a:latin typeface=" Arial"/>
                <a:cs typeface="Calibri" panose="020F0502020204030204" pitchFamily="34" charset="0"/>
              </a:defRPr>
            </a:lvl1pPr>
          </a:lstStyle>
          <a:p>
            <a:r>
              <a:rPr lang="en-US"/>
              <a:t>Click to edit Master title style</a:t>
            </a:r>
          </a:p>
        </p:txBody>
      </p:sp>
      <p:pic>
        <p:nvPicPr>
          <p:cNvPr id="20" name="Picture 19">
            <a:extLst>
              <a:ext uri="{FF2B5EF4-FFF2-40B4-BE49-F238E27FC236}">
                <a16:creationId xmlns:a16="http://schemas.microsoft.com/office/drawing/2014/main" id="{77417555-0098-F236-4F39-4273224E0B96}"/>
              </a:ext>
            </a:extLst>
          </p:cNvPr>
          <p:cNvPicPr>
            <a:picLocks noChangeAspect="1"/>
          </p:cNvPicPr>
          <p:nvPr userDrawn="1"/>
        </p:nvPicPr>
        <p:blipFill>
          <a:blip r:embed="rId2"/>
          <a:stretch>
            <a:fillRect/>
          </a:stretch>
        </p:blipFill>
        <p:spPr>
          <a:xfrm>
            <a:off x="70972" y="80155"/>
            <a:ext cx="1344168" cy="1362250"/>
          </a:xfrm>
          <a:prstGeom prst="rect">
            <a:avLst/>
          </a:prstGeom>
        </p:spPr>
      </p:pic>
      <p:sp>
        <p:nvSpPr>
          <p:cNvPr id="21" name="Rectangle 20">
            <a:extLst>
              <a:ext uri="{FF2B5EF4-FFF2-40B4-BE49-F238E27FC236}">
                <a16:creationId xmlns:a16="http://schemas.microsoft.com/office/drawing/2014/main" id="{0A32A0A4-2352-9643-F9BB-F16867D1306E}"/>
              </a:ext>
            </a:extLst>
          </p:cNvPr>
          <p:cNvSpPr/>
          <p:nvPr userDrawn="1"/>
        </p:nvSpPr>
        <p:spPr>
          <a:xfrm>
            <a:off x="1405614" y="1072576"/>
            <a:ext cx="7065113" cy="116890"/>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id="{CB289344-C8D5-FC5D-50D4-58CDFBD1B55A}"/>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
        <p:nvSpPr>
          <p:cNvPr id="9" name="Slide Number Placeholder 5">
            <a:extLst>
              <a:ext uri="{FF2B5EF4-FFF2-40B4-BE49-F238E27FC236}">
                <a16:creationId xmlns:a16="http://schemas.microsoft.com/office/drawing/2014/main" id="{D3E8EF6E-D229-94B0-DEF2-B4EE135D2F90}"/>
              </a:ext>
            </a:extLst>
          </p:cNvPr>
          <p:cNvSpPr>
            <a:spLocks noGrp="1"/>
          </p:cNvSpPr>
          <p:nvPr>
            <p:ph type="sldNum" sz="quarter" idx="12"/>
          </p:nvPr>
        </p:nvSpPr>
        <p:spPr>
          <a:xfrm>
            <a:off x="8748346" y="6492875"/>
            <a:ext cx="395654" cy="365125"/>
          </a:xfrm>
        </p:spPr>
        <p:txBody>
          <a:bodyPr/>
          <a:lstStyle>
            <a:lvl1pPr>
              <a:defRPr>
                <a:latin typeface=" Arial"/>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sp>
        <p:nvSpPr>
          <p:cNvPr id="12" name="Content Placeholder 2">
            <a:extLst>
              <a:ext uri="{FF2B5EF4-FFF2-40B4-BE49-F238E27FC236}">
                <a16:creationId xmlns:a16="http://schemas.microsoft.com/office/drawing/2014/main" id="{E23AF17E-0BC7-6C40-7C6D-72BDF05AB002}"/>
              </a:ext>
            </a:extLst>
          </p:cNvPr>
          <p:cNvSpPr>
            <a:spLocks noGrp="1"/>
          </p:cNvSpPr>
          <p:nvPr>
            <p:ph idx="16" hasCustomPrompt="1"/>
          </p:nvPr>
        </p:nvSpPr>
        <p:spPr>
          <a:xfrm>
            <a:off x="0" y="6621497"/>
            <a:ext cx="2655277" cy="236503"/>
          </a:xfrm>
        </p:spPr>
        <p:txBody>
          <a:bodyPr anchor="ctr">
            <a:normAutofit/>
          </a:bodyPr>
          <a:lstStyle>
            <a:lvl1pPr marL="0" indent="0" algn="l">
              <a:buNone/>
              <a:defRPr sz="1000" b="0" i="1" u="none">
                <a:solidFill>
                  <a:schemeClr val="tx1"/>
                </a:solidFill>
                <a:latin typeface=" Arial"/>
                <a:cs typeface="Calibri" panose="020F0502020204030204" pitchFamily="34" charset="0"/>
              </a:defRPr>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grpSp>
        <p:nvGrpSpPr>
          <p:cNvPr id="13" name="Group 12">
            <a:extLst>
              <a:ext uri="{FF2B5EF4-FFF2-40B4-BE49-F238E27FC236}">
                <a16:creationId xmlns:a16="http://schemas.microsoft.com/office/drawing/2014/main" id="{EBDFC639-4715-0E2B-0AD2-08CACC827446}"/>
              </a:ext>
            </a:extLst>
          </p:cNvPr>
          <p:cNvGrpSpPr/>
          <p:nvPr userDrawn="1"/>
        </p:nvGrpSpPr>
        <p:grpSpPr>
          <a:xfrm>
            <a:off x="4613260" y="5952392"/>
            <a:ext cx="4469292" cy="513729"/>
            <a:chOff x="4613260" y="5952392"/>
            <a:chExt cx="4469292" cy="513729"/>
          </a:xfrm>
        </p:grpSpPr>
        <p:sp>
          <p:nvSpPr>
            <p:cNvPr id="16" name="TextBox 15">
              <a:extLst>
                <a:ext uri="{FF2B5EF4-FFF2-40B4-BE49-F238E27FC236}">
                  <a16:creationId xmlns:a16="http://schemas.microsoft.com/office/drawing/2014/main" id="{6EFDCA26-A742-44E2-CED9-AAFE0586FD5F}"/>
                </a:ext>
              </a:extLst>
            </p:cNvPr>
            <p:cNvSpPr txBox="1">
              <a:spLocks/>
            </p:cNvSpPr>
            <p:nvPr userDrawn="1"/>
          </p:nvSpPr>
          <p:spPr>
            <a:xfrm>
              <a:off x="4613260" y="5952392"/>
              <a:ext cx="4469292" cy="513729"/>
            </a:xfrm>
            <a:prstGeom prst="rect">
              <a:avLst/>
            </a:prstGeom>
            <a:solidFill>
              <a:schemeClr val="bg2">
                <a:lumMod val="9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 Arial"/>
                  <a:ea typeface="+mn-ea"/>
                  <a:cs typeface="+mn-cs"/>
                </a:rPr>
                <a:t>Approve     Disapprove     Deferred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 Arial"/>
                <a:ea typeface="+mn-ea"/>
                <a:cs typeface="+mn-cs"/>
              </a:endParaRPr>
            </a:p>
          </p:txBody>
        </p:sp>
        <p:sp>
          <p:nvSpPr>
            <p:cNvPr id="17" name="Rectangle 16">
              <a:extLst>
                <a:ext uri="{FF2B5EF4-FFF2-40B4-BE49-F238E27FC236}">
                  <a16:creationId xmlns:a16="http://schemas.microsoft.com/office/drawing/2014/main" id="{07B96E89-4256-D8D7-B64D-E68B9A385351}"/>
                </a:ext>
              </a:extLst>
            </p:cNvPr>
            <p:cNvSpPr>
              <a:spLocks/>
            </p:cNvSpPr>
            <p:nvPr userDrawn="1"/>
          </p:nvSpPr>
          <p:spPr>
            <a:xfrm>
              <a:off x="6676895" y="6234533"/>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384791BA-3B2D-D592-006D-791FDBE0D795}"/>
                </a:ext>
              </a:extLst>
            </p:cNvPr>
            <p:cNvSpPr>
              <a:spLocks/>
            </p:cNvSpPr>
            <p:nvPr userDrawn="1"/>
          </p:nvSpPr>
          <p:spPr>
            <a:xfrm>
              <a:off x="5574762" y="6230318"/>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8160F0B0-F1D5-D7CF-7AFA-76E365E90A31}"/>
                </a:ext>
              </a:extLst>
            </p:cNvPr>
            <p:cNvSpPr>
              <a:spLocks/>
            </p:cNvSpPr>
            <p:nvPr userDrawn="1"/>
          </p:nvSpPr>
          <p:spPr>
            <a:xfrm>
              <a:off x="7779028" y="6230318"/>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Footer Placeholder 4">
            <a:extLst>
              <a:ext uri="{FF2B5EF4-FFF2-40B4-BE49-F238E27FC236}">
                <a16:creationId xmlns:a16="http://schemas.microsoft.com/office/drawing/2014/main" id="{0E07C12F-5F02-03F8-4573-57DE4C51F8BF}"/>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2960963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67262A-8A71-29EF-420E-0EE8E0315C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sp>
        <p:nvSpPr>
          <p:cNvPr id="7" name="Title 1">
            <a:extLst>
              <a:ext uri="{FF2B5EF4-FFF2-40B4-BE49-F238E27FC236}">
                <a16:creationId xmlns:a16="http://schemas.microsoft.com/office/drawing/2014/main" id="{FD3F37E6-2CC5-B875-8383-7CBC55A72607}"/>
              </a:ext>
            </a:extLst>
          </p:cNvPr>
          <p:cNvSpPr>
            <a:spLocks noGrp="1"/>
          </p:cNvSpPr>
          <p:nvPr>
            <p:ph type="title"/>
          </p:nvPr>
        </p:nvSpPr>
        <p:spPr>
          <a:xfrm>
            <a:off x="628650" y="4719389"/>
            <a:ext cx="7886700" cy="1654251"/>
          </a:xfrm>
        </p:spPr>
        <p:txBody>
          <a:bodyPr anchor="t">
            <a:normAutofit/>
          </a:bodyPr>
          <a:lstStyle>
            <a:lvl1pPr algn="ctr">
              <a:defRPr sz="3600"/>
            </a:lvl1pPr>
          </a:lstStyle>
          <a:p>
            <a:r>
              <a:rPr lang="en-US"/>
              <a:t>Click to edit Master title style</a:t>
            </a:r>
          </a:p>
        </p:txBody>
      </p:sp>
      <p:pic>
        <p:nvPicPr>
          <p:cNvPr id="2" name="Picture 1" descr="Logo&#10;&#10;Description automatically generated">
            <a:extLst>
              <a:ext uri="{FF2B5EF4-FFF2-40B4-BE49-F238E27FC236}">
                <a16:creationId xmlns:a16="http://schemas.microsoft.com/office/drawing/2014/main" id="{9B9F3753-A7DF-AFF0-67F1-34B9172919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8202" y="1584275"/>
            <a:ext cx="2833321" cy="2879354"/>
          </a:xfrm>
          <a:prstGeom prst="rect">
            <a:avLst/>
          </a:prstGeom>
        </p:spPr>
      </p:pic>
      <p:sp>
        <p:nvSpPr>
          <p:cNvPr id="5" name="Footer Placeholder 4">
            <a:extLst>
              <a:ext uri="{FF2B5EF4-FFF2-40B4-BE49-F238E27FC236}">
                <a16:creationId xmlns:a16="http://schemas.microsoft.com/office/drawing/2014/main" id="{5CE37806-6EFE-35BF-7EEF-66FCECCAAD89}"/>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Tree>
    <p:extLst>
      <p:ext uri="{BB962C8B-B14F-4D97-AF65-F5344CB8AC3E}">
        <p14:creationId xmlns:p14="http://schemas.microsoft.com/office/powerpoint/2010/main" val="2342251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6C3A25-4BD2-C948-1E78-CF57E804CB7F}"/>
              </a:ext>
            </a:extLst>
          </p:cNvPr>
          <p:cNvSpPr>
            <a:spLocks noGrp="1"/>
          </p:cNvSpPr>
          <p:nvPr>
            <p:ph idx="1"/>
          </p:nvPr>
        </p:nvSpPr>
        <p:spPr>
          <a:xfrm>
            <a:off x="136231" y="1470981"/>
            <a:ext cx="8871538" cy="5021893"/>
          </a:xfrm>
        </p:spPr>
        <p:txBody>
          <a:bodyPr/>
          <a:lstStyle>
            <a:lvl1pPr>
              <a:defRPr>
                <a:latin typeface=" Arial"/>
                <a:cs typeface="Calibri" panose="020F0502020204030204" pitchFamily="34" charset="0"/>
              </a:defRPr>
            </a:lvl1pPr>
            <a:lvl2pPr>
              <a:defRPr>
                <a:latin typeface=" Arial"/>
                <a:cs typeface="Calibri" panose="020F0502020204030204" pitchFamily="34" charset="0"/>
              </a:defRPr>
            </a:lvl2pPr>
            <a:lvl3pPr>
              <a:defRPr>
                <a:latin typeface=" Arial"/>
                <a:cs typeface="Calibri" panose="020F0502020204030204" pitchFamily="34" charset="0"/>
              </a:defRPr>
            </a:lvl3pPr>
            <a:lvl4pPr>
              <a:defRPr>
                <a:latin typeface=" Arial"/>
                <a:cs typeface="Calibri" panose="020F0502020204030204" pitchFamily="34" charset="0"/>
              </a:defRPr>
            </a:lvl4pPr>
            <a:lvl5pPr>
              <a:defRPr>
                <a:latin typeface=" Arial"/>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lvl1pPr>
              <a:defRPr>
                <a:latin typeface=" Arial"/>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sp>
        <p:nvSpPr>
          <p:cNvPr id="8" name="Title 1">
            <a:extLst>
              <a:ext uri="{FF2B5EF4-FFF2-40B4-BE49-F238E27FC236}">
                <a16:creationId xmlns:a16="http://schemas.microsoft.com/office/drawing/2014/main" id="{604D510E-24AA-5A9B-7D20-5B25EECD2902}"/>
              </a:ext>
            </a:extLst>
          </p:cNvPr>
          <p:cNvSpPr>
            <a:spLocks noGrp="1"/>
          </p:cNvSpPr>
          <p:nvPr>
            <p:ph type="title"/>
          </p:nvPr>
        </p:nvSpPr>
        <p:spPr>
          <a:xfrm>
            <a:off x="1423199" y="261934"/>
            <a:ext cx="7047528" cy="791006"/>
          </a:xfrm>
        </p:spPr>
        <p:txBody>
          <a:bodyPr/>
          <a:lstStyle>
            <a:lvl1pPr>
              <a:defRPr>
                <a:latin typeface=" Arial"/>
                <a:cs typeface="Calibri" panose="020F0502020204030204"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4CCB236E-99F6-F91A-9524-22EA9B1E8C14}"/>
              </a:ext>
            </a:extLst>
          </p:cNvPr>
          <p:cNvSpPr/>
          <p:nvPr userDrawn="1"/>
        </p:nvSpPr>
        <p:spPr>
          <a:xfrm>
            <a:off x="1405614" y="1072576"/>
            <a:ext cx="7065113" cy="116890"/>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4">
            <a:extLst>
              <a:ext uri="{FF2B5EF4-FFF2-40B4-BE49-F238E27FC236}">
                <a16:creationId xmlns:a16="http://schemas.microsoft.com/office/drawing/2014/main" id="{92D66D36-2E5C-2E3B-4725-D47976A4BFC8}"/>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pic>
        <p:nvPicPr>
          <p:cNvPr id="5" name="Picture 4" descr="Shape&#10;&#10;Description automatically generated with medium confidence">
            <a:extLst>
              <a:ext uri="{FF2B5EF4-FFF2-40B4-BE49-F238E27FC236}">
                <a16:creationId xmlns:a16="http://schemas.microsoft.com/office/drawing/2014/main" id="{4D67E2BF-4202-F7DD-905E-28C6DC0156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11" y="261934"/>
            <a:ext cx="1344788" cy="1075830"/>
          </a:xfrm>
          <a:prstGeom prst="rect">
            <a:avLst/>
          </a:prstGeom>
        </p:spPr>
      </p:pic>
      <p:sp>
        <p:nvSpPr>
          <p:cNvPr id="4" name="Footer Placeholder 4">
            <a:extLst>
              <a:ext uri="{FF2B5EF4-FFF2-40B4-BE49-F238E27FC236}">
                <a16:creationId xmlns:a16="http://schemas.microsoft.com/office/drawing/2014/main" id="{BFCF79CA-B271-557C-B377-3BE3709A1675}"/>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446604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AB6DBDDC-B941-B1D3-2520-6B391A47A2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57" y="97988"/>
            <a:ext cx="1326583" cy="1326583"/>
          </a:xfrm>
          <a:prstGeom prst="rect">
            <a:avLst/>
          </a:prstGeom>
        </p:spPr>
      </p:pic>
      <p:sp>
        <p:nvSpPr>
          <p:cNvPr id="3" name="Content Placeholder 2">
            <a:extLst>
              <a:ext uri="{FF2B5EF4-FFF2-40B4-BE49-F238E27FC236}">
                <a16:creationId xmlns:a16="http://schemas.microsoft.com/office/drawing/2014/main" id="{DC6C3A25-4BD2-C948-1E78-CF57E804CB7F}"/>
              </a:ext>
            </a:extLst>
          </p:cNvPr>
          <p:cNvSpPr>
            <a:spLocks noGrp="1"/>
          </p:cNvSpPr>
          <p:nvPr>
            <p:ph idx="1"/>
          </p:nvPr>
        </p:nvSpPr>
        <p:spPr>
          <a:xfrm>
            <a:off x="136231" y="1470981"/>
            <a:ext cx="8871538" cy="5021893"/>
          </a:xfrm>
        </p:spPr>
        <p:txBody>
          <a:bodyPr/>
          <a:lstStyle>
            <a:lvl1pPr>
              <a:defRPr>
                <a:latin typeface=" Arial"/>
                <a:cs typeface="Calibri" panose="020F0502020204030204" pitchFamily="34" charset="0"/>
              </a:defRPr>
            </a:lvl1pPr>
            <a:lvl2pPr>
              <a:defRPr>
                <a:latin typeface=" Arial"/>
                <a:cs typeface="Calibri" panose="020F0502020204030204" pitchFamily="34" charset="0"/>
              </a:defRPr>
            </a:lvl2pPr>
            <a:lvl3pPr>
              <a:defRPr>
                <a:latin typeface=" Arial"/>
                <a:cs typeface="Calibri" panose="020F0502020204030204" pitchFamily="34" charset="0"/>
              </a:defRPr>
            </a:lvl3pPr>
            <a:lvl4pPr>
              <a:defRPr>
                <a:latin typeface=" Arial"/>
                <a:cs typeface="Calibri" panose="020F0502020204030204" pitchFamily="34" charset="0"/>
              </a:defRPr>
            </a:lvl4pPr>
            <a:lvl5pPr>
              <a:defRPr>
                <a:latin typeface=" Arial"/>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lvl1pPr>
              <a:defRPr>
                <a:latin typeface=" Arial"/>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sp>
        <p:nvSpPr>
          <p:cNvPr id="8" name="Title 1">
            <a:extLst>
              <a:ext uri="{FF2B5EF4-FFF2-40B4-BE49-F238E27FC236}">
                <a16:creationId xmlns:a16="http://schemas.microsoft.com/office/drawing/2014/main" id="{604D510E-24AA-5A9B-7D20-5B25EECD2902}"/>
              </a:ext>
            </a:extLst>
          </p:cNvPr>
          <p:cNvSpPr>
            <a:spLocks noGrp="1"/>
          </p:cNvSpPr>
          <p:nvPr>
            <p:ph type="title"/>
          </p:nvPr>
        </p:nvSpPr>
        <p:spPr>
          <a:xfrm>
            <a:off x="1423199" y="261934"/>
            <a:ext cx="7047528" cy="791006"/>
          </a:xfrm>
        </p:spPr>
        <p:txBody>
          <a:bodyPr/>
          <a:lstStyle>
            <a:lvl1pPr>
              <a:defRPr>
                <a:latin typeface=" Arial"/>
                <a:cs typeface="Calibri" panose="020F0502020204030204"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4CCB236E-99F6-F91A-9524-22EA9B1E8C14}"/>
              </a:ext>
            </a:extLst>
          </p:cNvPr>
          <p:cNvSpPr/>
          <p:nvPr userDrawn="1"/>
        </p:nvSpPr>
        <p:spPr>
          <a:xfrm>
            <a:off x="1405614" y="1072576"/>
            <a:ext cx="7065113" cy="116890"/>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ooter Placeholder 4">
            <a:extLst>
              <a:ext uri="{FF2B5EF4-FFF2-40B4-BE49-F238E27FC236}">
                <a16:creationId xmlns:a16="http://schemas.microsoft.com/office/drawing/2014/main" id="{92D66D36-2E5C-2E3B-4725-D47976A4BFC8}"/>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
        <p:nvSpPr>
          <p:cNvPr id="4" name="Footer Placeholder 4">
            <a:extLst>
              <a:ext uri="{FF2B5EF4-FFF2-40B4-BE49-F238E27FC236}">
                <a16:creationId xmlns:a16="http://schemas.microsoft.com/office/drawing/2014/main" id="{5C0C3178-9C79-A91E-0C19-5B2DA0B896D4}"/>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1042874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OP">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lvl1pPr>
              <a:defRPr>
                <a:latin typeface=" Arial"/>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sp>
        <p:nvSpPr>
          <p:cNvPr id="4" name="Rectangle 22">
            <a:extLst>
              <a:ext uri="{FF2B5EF4-FFF2-40B4-BE49-F238E27FC236}">
                <a16:creationId xmlns:a16="http://schemas.microsoft.com/office/drawing/2014/main" id="{ECEC4763-01E6-2624-F83E-CD4FE9F38EC1}"/>
              </a:ext>
            </a:extLst>
          </p:cNvPr>
          <p:cNvSpPr/>
          <p:nvPr userDrawn="1"/>
        </p:nvSpPr>
        <p:spPr>
          <a:xfrm>
            <a:off x="61447"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22">
            <a:extLst>
              <a:ext uri="{FF2B5EF4-FFF2-40B4-BE49-F238E27FC236}">
                <a16:creationId xmlns:a16="http://schemas.microsoft.com/office/drawing/2014/main" id="{D8778E47-DE74-2A2D-B4C3-1331F3C337B0}"/>
              </a:ext>
            </a:extLst>
          </p:cNvPr>
          <p:cNvSpPr/>
          <p:nvPr userDrawn="1"/>
        </p:nvSpPr>
        <p:spPr>
          <a:xfrm>
            <a:off x="3050931"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22">
            <a:extLst>
              <a:ext uri="{FF2B5EF4-FFF2-40B4-BE49-F238E27FC236}">
                <a16:creationId xmlns:a16="http://schemas.microsoft.com/office/drawing/2014/main" id="{334DA7DD-75DC-D559-8CF1-CE31D7505941}"/>
              </a:ext>
            </a:extLst>
          </p:cNvPr>
          <p:cNvSpPr/>
          <p:nvPr userDrawn="1"/>
        </p:nvSpPr>
        <p:spPr>
          <a:xfrm>
            <a:off x="6040415" y="1441055"/>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Content Placeholder 2">
            <a:extLst>
              <a:ext uri="{FF2B5EF4-FFF2-40B4-BE49-F238E27FC236}">
                <a16:creationId xmlns:a16="http://schemas.microsoft.com/office/drawing/2014/main" id="{9B8D49A4-9BC7-BB9A-B644-D1CAA7279A58}"/>
              </a:ext>
            </a:extLst>
          </p:cNvPr>
          <p:cNvSpPr>
            <a:spLocks noGrp="1"/>
          </p:cNvSpPr>
          <p:nvPr>
            <p:ph idx="14"/>
          </p:nvPr>
        </p:nvSpPr>
        <p:spPr>
          <a:xfrm>
            <a:off x="6043023" y="1433512"/>
            <a:ext cx="2989484" cy="5028919"/>
          </a:xfrm>
        </p:spPr>
        <p:txBody>
          <a:bodyPr/>
          <a:lstStyle>
            <a:lvl1pPr marL="0" indent="0">
              <a:lnSpc>
                <a:spcPct val="100000"/>
              </a:lnSpc>
              <a:buNone/>
              <a:defRPr sz="1200" b="1" u="sng">
                <a:latin typeface=" Arial"/>
                <a:cs typeface="Calibri" panose="020F0502020204030204" pitchFamily="34" charset="0"/>
              </a:defRPr>
            </a:lvl1pPr>
            <a:lvl2pPr marL="114300" indent="-114300">
              <a:lnSpc>
                <a:spcPct val="100000"/>
              </a:lnSpc>
              <a:defRPr sz="1200">
                <a:latin typeface=" Arial"/>
                <a:cs typeface="Calibri" panose="020F0502020204030204" pitchFamily="34" charset="0"/>
              </a:defRPr>
            </a:lvl2pPr>
            <a:lvl3pPr marL="228600" indent="-114300">
              <a:lnSpc>
                <a:spcPct val="100000"/>
              </a:lnSpc>
              <a:defRPr sz="1200">
                <a:latin typeface=" Arial"/>
                <a:cs typeface="Calibri" panose="020F0502020204030204" pitchFamily="34" charset="0"/>
              </a:defRPr>
            </a:lvl3pPr>
            <a:lvl4pPr marL="342900" indent="-114300">
              <a:lnSpc>
                <a:spcPct val="100000"/>
              </a:lnSpc>
              <a:defRPr sz="1200">
                <a:latin typeface=" Arial"/>
                <a:cs typeface="Calibri" panose="020F0502020204030204" pitchFamily="34" charset="0"/>
              </a:defRPr>
            </a:lvl4pPr>
            <a:lvl5pPr marL="457200" indent="-114300">
              <a:lnSpc>
                <a:spcPct val="100000"/>
              </a:lnSpc>
              <a:defRPr sz="1200">
                <a:latin typeface=" Arial"/>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83DAE082-46A1-DA1D-0684-CF93D954D1D2}"/>
              </a:ext>
            </a:extLst>
          </p:cNvPr>
          <p:cNvSpPr>
            <a:spLocks noGrp="1"/>
          </p:cNvSpPr>
          <p:nvPr>
            <p:ph type="title"/>
          </p:nvPr>
        </p:nvSpPr>
        <p:spPr>
          <a:xfrm>
            <a:off x="1423199" y="261934"/>
            <a:ext cx="7047528" cy="791006"/>
          </a:xfrm>
        </p:spPr>
        <p:txBody>
          <a:bodyPr/>
          <a:lstStyle>
            <a:lvl1pPr>
              <a:defRPr>
                <a:latin typeface=" Arial"/>
                <a:cs typeface="Calibri" panose="020F050202020403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15C024D3-8D32-E5BF-E15F-11C53985799D}"/>
              </a:ext>
            </a:extLst>
          </p:cNvPr>
          <p:cNvSpPr/>
          <p:nvPr userDrawn="1"/>
        </p:nvSpPr>
        <p:spPr>
          <a:xfrm>
            <a:off x="1405614" y="1072576"/>
            <a:ext cx="7065113" cy="116890"/>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362FD936-D596-4B65-560C-35DECAC0A7EE}"/>
              </a:ext>
            </a:extLst>
          </p:cNvPr>
          <p:cNvSpPr>
            <a:spLocks noGrp="1"/>
          </p:cNvSpPr>
          <p:nvPr>
            <p:ph idx="15"/>
          </p:nvPr>
        </p:nvSpPr>
        <p:spPr>
          <a:xfrm>
            <a:off x="2981326" y="1189466"/>
            <a:ext cx="3181349" cy="236503"/>
          </a:xfrm>
        </p:spPr>
        <p:txBody>
          <a:bodyPr anchor="ctr"/>
          <a:lstStyle>
            <a:lvl1pPr marL="0" indent="0" algn="ctr">
              <a:buNone/>
              <a:defRPr sz="1200" b="1" u="none">
                <a:solidFill>
                  <a:schemeClr val="tx1"/>
                </a:solidFill>
                <a:latin typeface=" Arial"/>
                <a:cs typeface="Calibri" panose="020F0502020204030204" pitchFamily="34" charset="0"/>
              </a:defRPr>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Click to edit Master text styles</a:t>
            </a:r>
          </a:p>
        </p:txBody>
      </p:sp>
      <p:sp>
        <p:nvSpPr>
          <p:cNvPr id="16" name="Content Placeholder 2">
            <a:extLst>
              <a:ext uri="{FF2B5EF4-FFF2-40B4-BE49-F238E27FC236}">
                <a16:creationId xmlns:a16="http://schemas.microsoft.com/office/drawing/2014/main" id="{FFB6D038-4CCA-74C2-3B00-FC8E936E7766}"/>
              </a:ext>
            </a:extLst>
          </p:cNvPr>
          <p:cNvSpPr>
            <a:spLocks noGrp="1"/>
          </p:cNvSpPr>
          <p:nvPr>
            <p:ph idx="16" hasCustomPrompt="1"/>
          </p:nvPr>
        </p:nvSpPr>
        <p:spPr>
          <a:xfrm>
            <a:off x="0" y="6621497"/>
            <a:ext cx="2655277" cy="236503"/>
          </a:xfrm>
        </p:spPr>
        <p:txBody>
          <a:bodyPr anchor="ctr">
            <a:normAutofit/>
          </a:bodyPr>
          <a:lstStyle>
            <a:lvl1pPr marL="0" indent="0" algn="l">
              <a:buNone/>
              <a:defRPr sz="1000" b="0" i="1" u="none">
                <a:solidFill>
                  <a:schemeClr val="tx1"/>
                </a:solidFill>
                <a:latin typeface=" Arial"/>
                <a:cs typeface="Calibri" panose="020F0502020204030204" pitchFamily="34" charset="0"/>
              </a:defRPr>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sp>
        <p:nvSpPr>
          <p:cNvPr id="2" name="Content Placeholder 2">
            <a:extLst>
              <a:ext uri="{FF2B5EF4-FFF2-40B4-BE49-F238E27FC236}">
                <a16:creationId xmlns:a16="http://schemas.microsoft.com/office/drawing/2014/main" id="{80FEA27B-0078-222B-E5E4-95FF99103EF2}"/>
              </a:ext>
            </a:extLst>
          </p:cNvPr>
          <p:cNvSpPr>
            <a:spLocks noGrp="1"/>
          </p:cNvSpPr>
          <p:nvPr>
            <p:ph idx="17"/>
          </p:nvPr>
        </p:nvSpPr>
        <p:spPr>
          <a:xfrm>
            <a:off x="58839" y="1451885"/>
            <a:ext cx="2989484" cy="5028919"/>
          </a:xfrm>
        </p:spPr>
        <p:txBody>
          <a:bodyPr/>
          <a:lstStyle>
            <a:lvl1pPr marL="0" indent="0">
              <a:lnSpc>
                <a:spcPct val="100000"/>
              </a:lnSpc>
              <a:buNone/>
              <a:defRPr sz="1200" b="1" u="sng">
                <a:latin typeface=" Arial"/>
                <a:cs typeface="Calibri" panose="020F0502020204030204" pitchFamily="34" charset="0"/>
              </a:defRPr>
            </a:lvl1pPr>
            <a:lvl2pPr marL="114300" indent="-114300">
              <a:lnSpc>
                <a:spcPct val="100000"/>
              </a:lnSpc>
              <a:defRPr sz="1200">
                <a:latin typeface=" Arial"/>
                <a:cs typeface="Calibri" panose="020F0502020204030204" pitchFamily="34" charset="0"/>
              </a:defRPr>
            </a:lvl2pPr>
            <a:lvl3pPr marL="228600" indent="-114300">
              <a:lnSpc>
                <a:spcPct val="100000"/>
              </a:lnSpc>
              <a:defRPr sz="1200">
                <a:latin typeface=" Arial"/>
                <a:cs typeface="Calibri" panose="020F0502020204030204" pitchFamily="34" charset="0"/>
              </a:defRPr>
            </a:lvl3pPr>
            <a:lvl4pPr marL="342900" indent="-114300">
              <a:lnSpc>
                <a:spcPct val="100000"/>
              </a:lnSpc>
              <a:defRPr sz="1200">
                <a:latin typeface=" Arial"/>
                <a:cs typeface="Calibri" panose="020F0502020204030204" pitchFamily="34" charset="0"/>
              </a:defRPr>
            </a:lvl4pPr>
            <a:lvl5pPr marL="457200" indent="-114300">
              <a:lnSpc>
                <a:spcPct val="100000"/>
              </a:lnSpc>
              <a:defRPr sz="1200">
                <a:latin typeface=" Arial"/>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73C1C15B-0C4F-06A7-57C7-26450B597E5C}"/>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pic>
        <p:nvPicPr>
          <p:cNvPr id="5" name="Picture 4" descr="A picture containing text, sign&#10;&#10;Description automatically generated">
            <a:extLst>
              <a:ext uri="{FF2B5EF4-FFF2-40B4-BE49-F238E27FC236}">
                <a16:creationId xmlns:a16="http://schemas.microsoft.com/office/drawing/2014/main" id="{2670B10F-D3F0-41D2-23D9-16EAC5058D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57" y="97988"/>
            <a:ext cx="1326583" cy="1326583"/>
          </a:xfrm>
          <a:prstGeom prst="rect">
            <a:avLst/>
          </a:prstGeom>
        </p:spPr>
      </p:pic>
      <p:sp>
        <p:nvSpPr>
          <p:cNvPr id="9" name="Footer Placeholder 4">
            <a:extLst>
              <a:ext uri="{FF2B5EF4-FFF2-40B4-BE49-F238E27FC236}">
                <a16:creationId xmlns:a16="http://schemas.microsoft.com/office/drawing/2014/main" id="{CBF0B86D-1930-0444-64A0-7B2D62C2E21A}"/>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346981204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Quad Slid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73374EC0-4285-9F16-73EC-5F5E4576F5D2}"/>
              </a:ext>
            </a:extLst>
          </p:cNvPr>
          <p:cNvSpPr>
            <a:spLocks noGrp="1"/>
          </p:cNvSpPr>
          <p:nvPr>
            <p:ph idx="1"/>
          </p:nvPr>
        </p:nvSpPr>
        <p:spPr>
          <a:xfrm>
            <a:off x="61447" y="1466439"/>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4A53C67E-EB33-5DEC-C9F8-6D5AFBD68890}"/>
              </a:ext>
            </a:extLst>
          </p:cNvPr>
          <p:cNvCxnSpPr>
            <a:cxnSpLocks/>
          </p:cNvCxnSpPr>
          <p:nvPr userDrawn="1"/>
        </p:nvCxnSpPr>
        <p:spPr>
          <a:xfrm>
            <a:off x="4572000" y="1285247"/>
            <a:ext cx="0" cy="5220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597FD-5B0E-F44F-05E4-4D452FF4982E}"/>
              </a:ext>
            </a:extLst>
          </p:cNvPr>
          <p:cNvCxnSpPr>
            <a:cxnSpLocks/>
          </p:cNvCxnSpPr>
          <p:nvPr userDrawn="1"/>
        </p:nvCxnSpPr>
        <p:spPr>
          <a:xfrm>
            <a:off x="61447" y="3971925"/>
            <a:ext cx="90211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6249237C-2E87-AF13-9696-0A420119FBFA}"/>
              </a:ext>
            </a:extLst>
          </p:cNvPr>
          <p:cNvSpPr>
            <a:spLocks noGrp="1"/>
          </p:cNvSpPr>
          <p:nvPr>
            <p:ph idx="13"/>
          </p:nvPr>
        </p:nvSpPr>
        <p:spPr>
          <a:xfrm>
            <a:off x="4613262" y="1473876"/>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3CE5CA10-A084-1353-1745-CA348806FA01}"/>
              </a:ext>
            </a:extLst>
          </p:cNvPr>
          <p:cNvSpPr>
            <a:spLocks noGrp="1"/>
          </p:cNvSpPr>
          <p:nvPr>
            <p:ph idx="14"/>
          </p:nvPr>
        </p:nvSpPr>
        <p:spPr>
          <a:xfrm>
            <a:off x="61447" y="4028032"/>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2F40D19-6863-A22C-5610-9DEE4E91FBEC}"/>
              </a:ext>
            </a:extLst>
          </p:cNvPr>
          <p:cNvSpPr>
            <a:spLocks noGrp="1"/>
          </p:cNvSpPr>
          <p:nvPr>
            <p:ph idx="15"/>
          </p:nvPr>
        </p:nvSpPr>
        <p:spPr>
          <a:xfrm>
            <a:off x="4606273" y="4028032"/>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BF8ED89-584F-9269-429D-C3B3C4C152E5}"/>
              </a:ext>
            </a:extLst>
          </p:cNvPr>
          <p:cNvSpPr>
            <a:spLocks noGrp="1"/>
          </p:cNvSpPr>
          <p:nvPr>
            <p:ph type="title"/>
          </p:nvPr>
        </p:nvSpPr>
        <p:spPr>
          <a:xfrm>
            <a:off x="1423199" y="261934"/>
            <a:ext cx="7047528" cy="791006"/>
          </a:xfrm>
        </p:spPr>
        <p:txBody>
          <a:bodyPr/>
          <a:lstStyle>
            <a:lvl1pPr>
              <a:defRPr>
                <a:latin typeface=" Arial"/>
                <a:cs typeface="Calibri" panose="020F0502020204030204" pitchFamily="34" charset="0"/>
              </a:defRPr>
            </a:lvl1pPr>
          </a:lstStyle>
          <a:p>
            <a:r>
              <a:rPr lang="en-US"/>
              <a:t>Click to edit Master title style</a:t>
            </a:r>
          </a:p>
        </p:txBody>
      </p:sp>
      <p:sp>
        <p:nvSpPr>
          <p:cNvPr id="15" name="Rectangle 14">
            <a:extLst>
              <a:ext uri="{FF2B5EF4-FFF2-40B4-BE49-F238E27FC236}">
                <a16:creationId xmlns:a16="http://schemas.microsoft.com/office/drawing/2014/main" id="{3236E776-FB76-557D-9427-B1D5AEFD2ECC}"/>
              </a:ext>
            </a:extLst>
          </p:cNvPr>
          <p:cNvSpPr/>
          <p:nvPr userDrawn="1"/>
        </p:nvSpPr>
        <p:spPr>
          <a:xfrm>
            <a:off x="1405614" y="1072576"/>
            <a:ext cx="7065113" cy="116890"/>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4">
            <a:extLst>
              <a:ext uri="{FF2B5EF4-FFF2-40B4-BE49-F238E27FC236}">
                <a16:creationId xmlns:a16="http://schemas.microsoft.com/office/drawing/2014/main" id="{901FD99D-51E5-E2DA-28AB-8717BCD5BC56}"/>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
        <p:nvSpPr>
          <p:cNvPr id="5" name="Slide Number Placeholder 5">
            <a:extLst>
              <a:ext uri="{FF2B5EF4-FFF2-40B4-BE49-F238E27FC236}">
                <a16:creationId xmlns:a16="http://schemas.microsoft.com/office/drawing/2014/main" id="{BE9B4F8D-5591-B3E6-59EC-F748B1CCD36E}"/>
              </a:ext>
            </a:extLst>
          </p:cNvPr>
          <p:cNvSpPr>
            <a:spLocks noGrp="1"/>
          </p:cNvSpPr>
          <p:nvPr>
            <p:ph type="sldNum" sz="quarter" idx="12"/>
          </p:nvPr>
        </p:nvSpPr>
        <p:spPr>
          <a:xfrm>
            <a:off x="8748346" y="6492875"/>
            <a:ext cx="395654" cy="365125"/>
          </a:xfrm>
        </p:spPr>
        <p:txBody>
          <a:bodyPr/>
          <a:lstStyle>
            <a:lvl1pPr>
              <a:defRPr>
                <a:latin typeface=" Arial"/>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sp>
        <p:nvSpPr>
          <p:cNvPr id="8" name="Content Placeholder 2">
            <a:extLst>
              <a:ext uri="{FF2B5EF4-FFF2-40B4-BE49-F238E27FC236}">
                <a16:creationId xmlns:a16="http://schemas.microsoft.com/office/drawing/2014/main" id="{1BCBB5F5-88DB-E73A-4E6A-CCE52E01B3E4}"/>
              </a:ext>
            </a:extLst>
          </p:cNvPr>
          <p:cNvSpPr>
            <a:spLocks noGrp="1"/>
          </p:cNvSpPr>
          <p:nvPr>
            <p:ph idx="16" hasCustomPrompt="1"/>
          </p:nvPr>
        </p:nvSpPr>
        <p:spPr>
          <a:xfrm>
            <a:off x="0" y="6621497"/>
            <a:ext cx="2655277" cy="236503"/>
          </a:xfrm>
        </p:spPr>
        <p:txBody>
          <a:bodyPr anchor="ctr">
            <a:normAutofit/>
          </a:bodyPr>
          <a:lstStyle>
            <a:lvl1pPr marL="0" indent="0" algn="l">
              <a:buNone/>
              <a:defRPr sz="1000" b="0" i="1" u="none">
                <a:solidFill>
                  <a:schemeClr val="tx1"/>
                </a:solidFill>
                <a:latin typeface=" Arial"/>
                <a:cs typeface="Calibri" panose="020F0502020204030204" pitchFamily="34" charset="0"/>
              </a:defRPr>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pic>
        <p:nvPicPr>
          <p:cNvPr id="6" name="Picture 5" descr="A picture containing text, sign&#10;&#10;Description automatically generated">
            <a:extLst>
              <a:ext uri="{FF2B5EF4-FFF2-40B4-BE49-F238E27FC236}">
                <a16:creationId xmlns:a16="http://schemas.microsoft.com/office/drawing/2014/main" id="{D504A343-0820-F6EB-2847-2DFF1EC1D9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57" y="97988"/>
            <a:ext cx="1326583" cy="1326583"/>
          </a:xfrm>
          <a:prstGeom prst="rect">
            <a:avLst/>
          </a:prstGeom>
        </p:spPr>
      </p:pic>
      <p:sp>
        <p:nvSpPr>
          <p:cNvPr id="7" name="Footer Placeholder 4">
            <a:extLst>
              <a:ext uri="{FF2B5EF4-FFF2-40B4-BE49-F238E27FC236}">
                <a16:creationId xmlns:a16="http://schemas.microsoft.com/office/drawing/2014/main" id="{C362DF89-ADA8-C39C-ABC1-B4922739A24E}"/>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1018184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ecision Slid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73374EC0-4285-9F16-73EC-5F5E4576F5D2}"/>
              </a:ext>
            </a:extLst>
          </p:cNvPr>
          <p:cNvSpPr>
            <a:spLocks noGrp="1"/>
          </p:cNvSpPr>
          <p:nvPr>
            <p:ph idx="1"/>
          </p:nvPr>
        </p:nvSpPr>
        <p:spPr>
          <a:xfrm>
            <a:off x="61447" y="1466439"/>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4A53C67E-EB33-5DEC-C9F8-6D5AFBD68890}"/>
              </a:ext>
            </a:extLst>
          </p:cNvPr>
          <p:cNvCxnSpPr>
            <a:cxnSpLocks/>
          </p:cNvCxnSpPr>
          <p:nvPr userDrawn="1"/>
        </p:nvCxnSpPr>
        <p:spPr>
          <a:xfrm>
            <a:off x="4572000" y="1285247"/>
            <a:ext cx="0" cy="5220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597FD-5B0E-F44F-05E4-4D452FF4982E}"/>
              </a:ext>
            </a:extLst>
          </p:cNvPr>
          <p:cNvCxnSpPr>
            <a:cxnSpLocks/>
          </p:cNvCxnSpPr>
          <p:nvPr userDrawn="1"/>
        </p:nvCxnSpPr>
        <p:spPr>
          <a:xfrm>
            <a:off x="61447" y="3971925"/>
            <a:ext cx="90211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6249237C-2E87-AF13-9696-0A420119FBFA}"/>
              </a:ext>
            </a:extLst>
          </p:cNvPr>
          <p:cNvSpPr>
            <a:spLocks noGrp="1"/>
          </p:cNvSpPr>
          <p:nvPr>
            <p:ph idx="13"/>
          </p:nvPr>
        </p:nvSpPr>
        <p:spPr>
          <a:xfrm>
            <a:off x="4613262" y="1473876"/>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3CE5CA10-A084-1353-1745-CA348806FA01}"/>
              </a:ext>
            </a:extLst>
          </p:cNvPr>
          <p:cNvSpPr>
            <a:spLocks noGrp="1"/>
          </p:cNvSpPr>
          <p:nvPr>
            <p:ph idx="14"/>
          </p:nvPr>
        </p:nvSpPr>
        <p:spPr>
          <a:xfrm>
            <a:off x="61447" y="4028032"/>
            <a:ext cx="4469292" cy="2441943"/>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2F40D19-6863-A22C-5610-9DEE4E91FBEC}"/>
              </a:ext>
            </a:extLst>
          </p:cNvPr>
          <p:cNvSpPr>
            <a:spLocks noGrp="1"/>
          </p:cNvSpPr>
          <p:nvPr>
            <p:ph idx="15" hasCustomPrompt="1"/>
          </p:nvPr>
        </p:nvSpPr>
        <p:spPr>
          <a:xfrm>
            <a:off x="4606273" y="4028033"/>
            <a:ext cx="4469292" cy="1906042"/>
          </a:xfrm>
        </p:spPr>
        <p:txBody>
          <a:bodyPr/>
          <a:lstStyle>
            <a:lvl1pPr marL="0" indent="0" algn="ctr">
              <a:lnSpc>
                <a:spcPct val="75000"/>
              </a:lnSpc>
              <a:buNone/>
              <a:defRPr sz="1200" b="1" u="sng"/>
            </a:lvl1pPr>
            <a:lvl2pPr marL="114300" indent="-114300">
              <a:lnSpc>
                <a:spcPct val="75000"/>
              </a:lnSpc>
              <a:defRPr sz="1200"/>
            </a:lvl2pPr>
            <a:lvl3pPr marL="228600" indent="-114300">
              <a:lnSpc>
                <a:spcPct val="75000"/>
              </a:lnSpc>
              <a:defRPr sz="1200"/>
            </a:lvl3pPr>
            <a:lvl4pPr marL="342900" indent="-114300">
              <a:lnSpc>
                <a:spcPct val="75000"/>
              </a:lnSpc>
              <a:defRPr sz="1200"/>
            </a:lvl4pPr>
            <a:lvl5pPr marL="457200" indent="-114300">
              <a:lnSpc>
                <a:spcPct val="75000"/>
              </a:lnSpc>
              <a:defRPr sz="1200"/>
            </a:lvl5pPr>
          </a:lstStyle>
          <a:p>
            <a:pPr lvl="0"/>
            <a:r>
              <a:rPr lang="en-US"/>
              <a:t>Way Ahead</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21C7C438-6983-3549-45F4-B9F356FAA438}"/>
              </a:ext>
            </a:extLst>
          </p:cNvPr>
          <p:cNvSpPr>
            <a:spLocks noGrp="1"/>
          </p:cNvSpPr>
          <p:nvPr>
            <p:ph type="title"/>
          </p:nvPr>
        </p:nvSpPr>
        <p:spPr>
          <a:xfrm>
            <a:off x="1423199" y="261934"/>
            <a:ext cx="7047528" cy="791006"/>
          </a:xfrm>
        </p:spPr>
        <p:txBody>
          <a:bodyPr/>
          <a:lstStyle>
            <a:lvl1pPr>
              <a:defRPr>
                <a:latin typeface=" Arial"/>
                <a:cs typeface="Calibri" panose="020F0502020204030204" pitchFamily="34" charset="0"/>
              </a:defRPr>
            </a:lvl1pPr>
          </a:lstStyle>
          <a:p>
            <a:r>
              <a:rPr lang="en-US"/>
              <a:t>Click to edit Master title style</a:t>
            </a:r>
          </a:p>
        </p:txBody>
      </p:sp>
      <p:sp>
        <p:nvSpPr>
          <p:cNvPr id="21" name="Rectangle 20">
            <a:extLst>
              <a:ext uri="{FF2B5EF4-FFF2-40B4-BE49-F238E27FC236}">
                <a16:creationId xmlns:a16="http://schemas.microsoft.com/office/drawing/2014/main" id="{0A32A0A4-2352-9643-F9BB-F16867D1306E}"/>
              </a:ext>
            </a:extLst>
          </p:cNvPr>
          <p:cNvSpPr/>
          <p:nvPr userDrawn="1"/>
        </p:nvSpPr>
        <p:spPr>
          <a:xfrm>
            <a:off x="1405614" y="1072576"/>
            <a:ext cx="7065113" cy="116890"/>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id="{CB289344-C8D5-FC5D-50D4-58CDFBD1B55A}"/>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
        <p:nvSpPr>
          <p:cNvPr id="9" name="Slide Number Placeholder 5">
            <a:extLst>
              <a:ext uri="{FF2B5EF4-FFF2-40B4-BE49-F238E27FC236}">
                <a16:creationId xmlns:a16="http://schemas.microsoft.com/office/drawing/2014/main" id="{D3E8EF6E-D229-94B0-DEF2-B4EE135D2F90}"/>
              </a:ext>
            </a:extLst>
          </p:cNvPr>
          <p:cNvSpPr>
            <a:spLocks noGrp="1"/>
          </p:cNvSpPr>
          <p:nvPr>
            <p:ph type="sldNum" sz="quarter" idx="12"/>
          </p:nvPr>
        </p:nvSpPr>
        <p:spPr>
          <a:xfrm>
            <a:off x="8748346" y="6492875"/>
            <a:ext cx="395654" cy="365125"/>
          </a:xfrm>
        </p:spPr>
        <p:txBody>
          <a:bodyPr/>
          <a:lstStyle>
            <a:lvl1pPr>
              <a:defRPr>
                <a:latin typeface=" Arial"/>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sp>
        <p:nvSpPr>
          <p:cNvPr id="12" name="Content Placeholder 2">
            <a:extLst>
              <a:ext uri="{FF2B5EF4-FFF2-40B4-BE49-F238E27FC236}">
                <a16:creationId xmlns:a16="http://schemas.microsoft.com/office/drawing/2014/main" id="{E23AF17E-0BC7-6C40-7C6D-72BDF05AB002}"/>
              </a:ext>
            </a:extLst>
          </p:cNvPr>
          <p:cNvSpPr>
            <a:spLocks noGrp="1"/>
          </p:cNvSpPr>
          <p:nvPr>
            <p:ph idx="16" hasCustomPrompt="1"/>
          </p:nvPr>
        </p:nvSpPr>
        <p:spPr>
          <a:xfrm>
            <a:off x="0" y="6621497"/>
            <a:ext cx="2655277" cy="236503"/>
          </a:xfrm>
        </p:spPr>
        <p:txBody>
          <a:bodyPr anchor="ctr">
            <a:normAutofit/>
          </a:bodyPr>
          <a:lstStyle>
            <a:lvl1pPr marL="0" indent="0" algn="l">
              <a:buNone/>
              <a:defRPr sz="1000" b="0" i="1" u="none">
                <a:solidFill>
                  <a:schemeClr val="tx1"/>
                </a:solidFill>
                <a:latin typeface=" Arial"/>
                <a:cs typeface="Calibri" panose="020F0502020204030204" pitchFamily="34" charset="0"/>
              </a:defRPr>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grpSp>
        <p:nvGrpSpPr>
          <p:cNvPr id="13" name="Group 12">
            <a:extLst>
              <a:ext uri="{FF2B5EF4-FFF2-40B4-BE49-F238E27FC236}">
                <a16:creationId xmlns:a16="http://schemas.microsoft.com/office/drawing/2014/main" id="{EBDFC639-4715-0E2B-0AD2-08CACC827446}"/>
              </a:ext>
            </a:extLst>
          </p:cNvPr>
          <p:cNvGrpSpPr/>
          <p:nvPr userDrawn="1"/>
        </p:nvGrpSpPr>
        <p:grpSpPr>
          <a:xfrm>
            <a:off x="4613260" y="5952392"/>
            <a:ext cx="4469292" cy="513729"/>
            <a:chOff x="4613260" y="5952392"/>
            <a:chExt cx="4469292" cy="513729"/>
          </a:xfrm>
        </p:grpSpPr>
        <p:sp>
          <p:nvSpPr>
            <p:cNvPr id="16" name="TextBox 15">
              <a:extLst>
                <a:ext uri="{FF2B5EF4-FFF2-40B4-BE49-F238E27FC236}">
                  <a16:creationId xmlns:a16="http://schemas.microsoft.com/office/drawing/2014/main" id="{6EFDCA26-A742-44E2-CED9-AAFE0586FD5F}"/>
                </a:ext>
              </a:extLst>
            </p:cNvPr>
            <p:cNvSpPr txBox="1">
              <a:spLocks/>
            </p:cNvSpPr>
            <p:nvPr userDrawn="1"/>
          </p:nvSpPr>
          <p:spPr>
            <a:xfrm>
              <a:off x="4613260" y="5952392"/>
              <a:ext cx="4469292" cy="513729"/>
            </a:xfrm>
            <a:prstGeom prst="rect">
              <a:avLst/>
            </a:prstGeom>
            <a:solidFill>
              <a:schemeClr val="bg2">
                <a:lumMod val="9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 Arial"/>
                  <a:ea typeface="+mn-ea"/>
                  <a:cs typeface="+mn-cs"/>
                </a:rPr>
                <a:t>Approve     Disapprove     Deferred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 Arial"/>
                <a:ea typeface="+mn-ea"/>
                <a:cs typeface="+mn-cs"/>
              </a:endParaRPr>
            </a:p>
          </p:txBody>
        </p:sp>
        <p:sp>
          <p:nvSpPr>
            <p:cNvPr id="17" name="Rectangle 16">
              <a:extLst>
                <a:ext uri="{FF2B5EF4-FFF2-40B4-BE49-F238E27FC236}">
                  <a16:creationId xmlns:a16="http://schemas.microsoft.com/office/drawing/2014/main" id="{07B96E89-4256-D8D7-B64D-E68B9A385351}"/>
                </a:ext>
              </a:extLst>
            </p:cNvPr>
            <p:cNvSpPr>
              <a:spLocks/>
            </p:cNvSpPr>
            <p:nvPr userDrawn="1"/>
          </p:nvSpPr>
          <p:spPr>
            <a:xfrm>
              <a:off x="6676895" y="6234533"/>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384791BA-3B2D-D592-006D-791FDBE0D795}"/>
                </a:ext>
              </a:extLst>
            </p:cNvPr>
            <p:cNvSpPr>
              <a:spLocks/>
            </p:cNvSpPr>
            <p:nvPr userDrawn="1"/>
          </p:nvSpPr>
          <p:spPr>
            <a:xfrm>
              <a:off x="5574762" y="6230318"/>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8160F0B0-F1D5-D7CF-7AFA-76E365E90A31}"/>
                </a:ext>
              </a:extLst>
            </p:cNvPr>
            <p:cNvSpPr>
              <a:spLocks/>
            </p:cNvSpPr>
            <p:nvPr userDrawn="1"/>
          </p:nvSpPr>
          <p:spPr>
            <a:xfrm>
              <a:off x="7779028" y="6230318"/>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4" name="Picture 3" descr="A picture containing text, sign&#10;&#10;Description automatically generated">
            <a:extLst>
              <a:ext uri="{FF2B5EF4-FFF2-40B4-BE49-F238E27FC236}">
                <a16:creationId xmlns:a16="http://schemas.microsoft.com/office/drawing/2014/main" id="{E9016F78-338D-C5EE-6D86-1AD3A249D1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57" y="97988"/>
            <a:ext cx="1326583" cy="1326583"/>
          </a:xfrm>
          <a:prstGeom prst="rect">
            <a:avLst/>
          </a:prstGeom>
        </p:spPr>
      </p:pic>
      <p:sp>
        <p:nvSpPr>
          <p:cNvPr id="5" name="Footer Placeholder 4">
            <a:extLst>
              <a:ext uri="{FF2B5EF4-FFF2-40B4-BE49-F238E27FC236}">
                <a16:creationId xmlns:a16="http://schemas.microsoft.com/office/drawing/2014/main" id="{EBCBA06C-1035-4BB7-9F19-284D09EE7981}"/>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spTree>
    <p:extLst>
      <p:ext uri="{BB962C8B-B14F-4D97-AF65-F5344CB8AC3E}">
        <p14:creationId xmlns:p14="http://schemas.microsoft.com/office/powerpoint/2010/main" val="291164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CTF-RH CNRH title &amp;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DEF535-18C0-55E4-C7B3-8B2775ECCCF2}"/>
              </a:ext>
            </a:extLst>
          </p:cNvPr>
          <p:cNvSpPr/>
          <p:nvPr userDrawn="1"/>
        </p:nvSpPr>
        <p:spPr>
          <a:xfrm>
            <a:off x="896471" y="1203200"/>
            <a:ext cx="7512423" cy="111675"/>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78">
            <a:extLst>
              <a:ext uri="{FF2B5EF4-FFF2-40B4-BE49-F238E27FC236}">
                <a16:creationId xmlns:a16="http://schemas.microsoft.com/office/drawing/2014/main" id="{DD298749-DE59-CF4B-C1F7-2F0B3A3FD3F2}"/>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2" name="Title 1">
            <a:extLst>
              <a:ext uri="{FF2B5EF4-FFF2-40B4-BE49-F238E27FC236}">
                <a16:creationId xmlns:a16="http://schemas.microsoft.com/office/drawing/2014/main" id="{C50B8FB2-B88D-5029-1938-5724E7F6EEA9}"/>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C6C3A25-4BD2-C948-1E78-CF57E804CB7F}"/>
              </a:ext>
            </a:extLst>
          </p:cNvPr>
          <p:cNvSpPr>
            <a:spLocks noGrp="1"/>
          </p:cNvSpPr>
          <p:nvPr>
            <p:ph idx="1" hasCustomPrompt="1"/>
          </p:nvPr>
        </p:nvSpPr>
        <p:spPr>
          <a:xfrm>
            <a:off x="136231" y="1470981"/>
            <a:ext cx="8871538" cy="5021893"/>
          </a:xfrm>
          <a:prstGeom prst="rect">
            <a:avLst/>
          </a:prstGeom>
        </p:spPr>
        <p:txBody>
          <a:bodyPr/>
          <a:lstStyle>
            <a:lvl1pPr marL="228600" indent="-228600">
              <a:lnSpc>
                <a:spcPct val="90000"/>
              </a:lnSpc>
              <a:spcBef>
                <a:spcPts val="0"/>
              </a:spcBef>
              <a:buFont typeface="Arial" panose="020B0604020202020204" pitchFamily="34" charset="0"/>
              <a:buChar char="•"/>
              <a:defRPr/>
            </a:lvl1pPr>
            <a:lvl2pPr marL="457200" indent="-228600">
              <a:lnSpc>
                <a:spcPct val="90000"/>
              </a:lnSpc>
              <a:spcBef>
                <a:spcPts val="0"/>
              </a:spcBef>
              <a:buFont typeface="Wingdings" panose="05000000000000000000" pitchFamily="2" charset="2"/>
              <a:buChar char="Ø"/>
              <a:defRPr/>
            </a:lvl2pPr>
            <a:lvl3pPr marL="685800" indent="-228600">
              <a:lnSpc>
                <a:spcPct val="90000"/>
              </a:lnSpc>
              <a:spcBef>
                <a:spcPts val="0"/>
              </a:spcBef>
              <a:buFont typeface="Wingdings" panose="05000000000000000000" pitchFamily="2" charset="2"/>
              <a:buChar char="v"/>
              <a:defRPr/>
            </a:lvl3pPr>
            <a:lvl4pPr marL="914400" indent="-228600">
              <a:lnSpc>
                <a:spcPct val="90000"/>
              </a:lnSpc>
              <a:spcBef>
                <a:spcPts val="0"/>
              </a:spcBef>
              <a:buFont typeface="Wingdings" panose="05000000000000000000" pitchFamily="2" charset="2"/>
              <a:buChar char="§"/>
              <a:defRPr sz="1600"/>
            </a:lvl4pPr>
            <a:lvl5pPr marL="1143000" indent="-228600">
              <a:lnSpc>
                <a:spcPct val="90000"/>
              </a:lnSpc>
              <a:spcBef>
                <a:spcPts val="0"/>
              </a:spcBef>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p>
            <a:fld id="{5459BC1E-B056-49CF-A360-745DDD21FD9E}" type="slidenum">
              <a:rPr lang="en-US" smtClean="0"/>
              <a:t>‹#›</a:t>
            </a:fld>
            <a:endParaRPr lang="en-US"/>
          </a:p>
        </p:txBody>
      </p:sp>
      <p:sp>
        <p:nvSpPr>
          <p:cNvPr id="8" name="Footer Placeholder 4">
            <a:extLst>
              <a:ext uri="{FF2B5EF4-FFF2-40B4-BE49-F238E27FC236}">
                <a16:creationId xmlns:a16="http://schemas.microsoft.com/office/drawing/2014/main" id="{89ED6F2E-0ED7-8AE8-60D0-90349D4A478A}"/>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
        <p:nvSpPr>
          <p:cNvPr id="5" name="Footer Placeholder 4">
            <a:extLst>
              <a:ext uri="{FF2B5EF4-FFF2-40B4-BE49-F238E27FC236}">
                <a16:creationId xmlns:a16="http://schemas.microsoft.com/office/drawing/2014/main" id="{19167685-994F-EDBF-0D42-AB266816C469}"/>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pic>
        <p:nvPicPr>
          <p:cNvPr id="4" name="Picture 3">
            <a:extLst>
              <a:ext uri="{FF2B5EF4-FFF2-40B4-BE49-F238E27FC236}">
                <a16:creationId xmlns:a16="http://schemas.microsoft.com/office/drawing/2014/main" id="{4F75A3F7-1100-F74A-6691-29A844EFB9E2}"/>
              </a:ext>
            </a:extLst>
          </p:cNvPr>
          <p:cNvPicPr>
            <a:picLocks noChangeAspect="1"/>
          </p:cNvPicPr>
          <p:nvPr userDrawn="1"/>
        </p:nvPicPr>
        <p:blipFill>
          <a:blip r:embed="rId2"/>
          <a:stretch>
            <a:fillRect/>
          </a:stretch>
        </p:blipFill>
        <p:spPr>
          <a:xfrm>
            <a:off x="47575" y="-13900"/>
            <a:ext cx="1389019" cy="1409436"/>
          </a:xfrm>
          <a:prstGeom prst="rect">
            <a:avLst/>
          </a:prstGeom>
        </p:spPr>
      </p:pic>
      <p:pic>
        <p:nvPicPr>
          <p:cNvPr id="11" name="Picture 10" descr="Logo&#10;&#10;AI-generated content may be incorrect.">
            <a:extLst>
              <a:ext uri="{FF2B5EF4-FFF2-40B4-BE49-F238E27FC236}">
                <a16:creationId xmlns:a16="http://schemas.microsoft.com/office/drawing/2014/main" id="{7C989FFB-18D8-3F87-B6FD-C68672E55C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50828" y="42599"/>
            <a:ext cx="1373228" cy="1352937"/>
          </a:xfrm>
          <a:prstGeom prst="rect">
            <a:avLst/>
          </a:prstGeom>
        </p:spPr>
      </p:pic>
    </p:spTree>
    <p:extLst>
      <p:ext uri="{BB962C8B-B14F-4D97-AF65-F5344CB8AC3E}">
        <p14:creationId xmlns:p14="http://schemas.microsoft.com/office/powerpoint/2010/main" val="3838733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CTF-RH master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04C9-D438-34A7-0810-E24A08656803}"/>
              </a:ext>
            </a:extLst>
          </p:cNvPr>
          <p:cNvSpPr>
            <a:spLocks noGrp="1"/>
          </p:cNvSpPr>
          <p:nvPr>
            <p:ph type="ctrTitle"/>
          </p:nvPr>
        </p:nvSpPr>
        <p:spPr>
          <a:xfrm>
            <a:off x="505558" y="406400"/>
            <a:ext cx="8132884" cy="1250463"/>
          </a:xfrm>
        </p:spPr>
        <p:txBody>
          <a:bodyPr anchor="ctr">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A15B8631-6166-74F5-94FD-DC1338A9B561}"/>
              </a:ext>
            </a:extLst>
          </p:cNvPr>
          <p:cNvSpPr>
            <a:spLocks noGrp="1"/>
          </p:cNvSpPr>
          <p:nvPr>
            <p:ph type="subTitle" idx="1"/>
          </p:nvPr>
        </p:nvSpPr>
        <p:spPr>
          <a:xfrm>
            <a:off x="1305658" y="4921623"/>
            <a:ext cx="6532685" cy="770965"/>
          </a:xfrm>
        </p:spPr>
        <p:txBody>
          <a:bodyPr anchor="ct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ECF6AAB2-84A5-0CD3-A9EA-14056C757BBB}"/>
              </a:ext>
            </a:extLst>
          </p:cNvPr>
          <p:cNvSpPr>
            <a:spLocks noGrp="1"/>
          </p:cNvSpPr>
          <p:nvPr>
            <p:ph type="sldNum" sz="quarter" idx="12"/>
          </p:nvPr>
        </p:nvSpPr>
        <p:spPr/>
        <p:txBody>
          <a:bodyPr/>
          <a:lstStyle/>
          <a:p>
            <a:fld id="{5459BC1E-B056-49CF-A360-745DDD21FD9E}" type="slidenum">
              <a:rPr lang="en-US" smtClean="0"/>
              <a:t>‹#›</a:t>
            </a:fld>
            <a:endParaRPr lang="en-US"/>
          </a:p>
        </p:txBody>
      </p:sp>
      <p:pic>
        <p:nvPicPr>
          <p:cNvPr id="5" name="Picture 4" descr="Logo&#10;&#10;AI-generated content may be incorrect.">
            <a:extLst>
              <a:ext uri="{FF2B5EF4-FFF2-40B4-BE49-F238E27FC236}">
                <a16:creationId xmlns:a16="http://schemas.microsoft.com/office/drawing/2014/main" id="{02D59ABD-4EB9-1310-2D57-48A75A7C9D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5030" y="1808937"/>
            <a:ext cx="3033940" cy="2989110"/>
          </a:xfrm>
          <a:prstGeom prst="rect">
            <a:avLst/>
          </a:prstGeom>
        </p:spPr>
      </p:pic>
      <p:pic>
        <p:nvPicPr>
          <p:cNvPr id="7" name="Picture 6">
            <a:extLst>
              <a:ext uri="{FF2B5EF4-FFF2-40B4-BE49-F238E27FC236}">
                <a16:creationId xmlns:a16="http://schemas.microsoft.com/office/drawing/2014/main" id="{DEBD804E-6974-B1FC-2EC5-238B90404D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92013" y="5742345"/>
            <a:ext cx="671639" cy="671639"/>
          </a:xfrm>
          <a:prstGeom prst="rect">
            <a:avLst/>
          </a:prstGeom>
        </p:spPr>
      </p:pic>
      <p:sp>
        <p:nvSpPr>
          <p:cNvPr id="8" name="TextBox 7">
            <a:extLst>
              <a:ext uri="{FF2B5EF4-FFF2-40B4-BE49-F238E27FC236}">
                <a16:creationId xmlns:a16="http://schemas.microsoft.com/office/drawing/2014/main" id="{610FCAFF-DCB4-2F32-B728-D758A4E60FFE}"/>
              </a:ext>
            </a:extLst>
          </p:cNvPr>
          <p:cNvSpPr txBox="1"/>
          <p:nvPr userDrawn="1"/>
        </p:nvSpPr>
        <p:spPr>
          <a:xfrm>
            <a:off x="3463333" y="6323598"/>
            <a:ext cx="728998" cy="338554"/>
          </a:xfrm>
          <a:prstGeom prst="rect">
            <a:avLst/>
          </a:prstGeom>
          <a:noFill/>
        </p:spPr>
        <p:txBody>
          <a:bodyPr wrap="square" lIns="91440" tIns="45720" rIns="91440" bIns="45720" rtlCol="0" anchor="t">
            <a:spAutoFit/>
          </a:bodyPr>
          <a:lstStyle/>
          <a:p>
            <a:r>
              <a:rPr lang="en-US" sz="1600">
                <a:latin typeface="Arial"/>
                <a:cs typeface="Arial"/>
              </a:rPr>
              <a:t>Apple</a:t>
            </a:r>
          </a:p>
        </p:txBody>
      </p:sp>
      <p:pic>
        <p:nvPicPr>
          <p:cNvPr id="9" name="Picture 8">
            <a:extLst>
              <a:ext uri="{FF2B5EF4-FFF2-40B4-BE49-F238E27FC236}">
                <a16:creationId xmlns:a16="http://schemas.microsoft.com/office/drawing/2014/main" id="{8B4FAC34-3697-A791-C9F4-694A889F5C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80349" y="5741664"/>
            <a:ext cx="672320" cy="672320"/>
          </a:xfrm>
          <a:prstGeom prst="rect">
            <a:avLst/>
          </a:prstGeom>
        </p:spPr>
      </p:pic>
      <p:sp>
        <p:nvSpPr>
          <p:cNvPr id="10" name="TextBox 9">
            <a:extLst>
              <a:ext uri="{FF2B5EF4-FFF2-40B4-BE49-F238E27FC236}">
                <a16:creationId xmlns:a16="http://schemas.microsoft.com/office/drawing/2014/main" id="{9213F9D3-C503-982B-40FC-530042F305A6}"/>
              </a:ext>
            </a:extLst>
          </p:cNvPr>
          <p:cNvSpPr txBox="1"/>
          <p:nvPr userDrawn="1"/>
        </p:nvSpPr>
        <p:spPr>
          <a:xfrm>
            <a:off x="4860692" y="6317900"/>
            <a:ext cx="911633" cy="338554"/>
          </a:xfrm>
          <a:prstGeom prst="rect">
            <a:avLst/>
          </a:prstGeom>
          <a:noFill/>
        </p:spPr>
        <p:txBody>
          <a:bodyPr wrap="square" lIns="91440" tIns="45720" rIns="91440" bIns="45720" rtlCol="0" anchor="t">
            <a:spAutoFit/>
          </a:bodyPr>
          <a:lstStyle/>
          <a:p>
            <a:r>
              <a:rPr lang="en-US" sz="1600">
                <a:latin typeface="Arial"/>
                <a:cs typeface="Arial"/>
              </a:rPr>
              <a:t>Android</a:t>
            </a:r>
          </a:p>
        </p:txBody>
      </p:sp>
      <p:pic>
        <p:nvPicPr>
          <p:cNvPr id="11" name="Picture 10" descr="Logo&#10;&#10;AI-generated content may be incorrect.">
            <a:extLst>
              <a:ext uri="{FF2B5EF4-FFF2-40B4-BE49-F238E27FC236}">
                <a16:creationId xmlns:a16="http://schemas.microsoft.com/office/drawing/2014/main" id="{2F1AB637-5BC0-C33A-4877-CF251E420EB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258379" y="5828089"/>
            <a:ext cx="646266" cy="593352"/>
          </a:xfrm>
          <a:prstGeom prst="rect">
            <a:avLst/>
          </a:prstGeom>
        </p:spPr>
      </p:pic>
      <p:sp>
        <p:nvSpPr>
          <p:cNvPr id="12" name="Content Placeholder 2">
            <a:extLst>
              <a:ext uri="{FF2B5EF4-FFF2-40B4-BE49-F238E27FC236}">
                <a16:creationId xmlns:a16="http://schemas.microsoft.com/office/drawing/2014/main" id="{8157C663-CF8D-C539-0F9C-145B6843F4F9}"/>
              </a:ext>
            </a:extLst>
          </p:cNvPr>
          <p:cNvSpPr>
            <a:spLocks noGrp="1"/>
          </p:cNvSpPr>
          <p:nvPr>
            <p:ph idx="26" hasCustomPrompt="1"/>
          </p:nvPr>
        </p:nvSpPr>
        <p:spPr>
          <a:xfrm>
            <a:off x="0" y="6572399"/>
            <a:ext cx="2323045" cy="285601"/>
          </a:xfrm>
        </p:spPr>
        <p:txBody>
          <a:bodyPr anchor="b">
            <a:normAutofit/>
          </a:bodyPr>
          <a:lstStyle>
            <a:lvl1pPr marL="0" indent="0" algn="l">
              <a:buNone/>
              <a:defRPr sz="1000" b="0" i="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spTree>
    <p:extLst>
      <p:ext uri="{BB962C8B-B14F-4D97-AF65-F5344CB8AC3E}">
        <p14:creationId xmlns:p14="http://schemas.microsoft.com/office/powerpoint/2010/main" val="183271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CTF-RH title &amp; content slide">
    <p:spTree>
      <p:nvGrpSpPr>
        <p:cNvPr id="1" name=""/>
        <p:cNvGrpSpPr/>
        <p:nvPr/>
      </p:nvGrpSpPr>
      <p:grpSpPr>
        <a:xfrm>
          <a:off x="0" y="0"/>
          <a:ext cx="0" cy="0"/>
          <a:chOff x="0" y="0"/>
          <a:chExt cx="0" cy="0"/>
        </a:xfrm>
      </p:grpSpPr>
      <p:sp>
        <p:nvSpPr>
          <p:cNvPr id="10" name="Rectangle 78">
            <a:extLst>
              <a:ext uri="{FF2B5EF4-FFF2-40B4-BE49-F238E27FC236}">
                <a16:creationId xmlns:a16="http://schemas.microsoft.com/office/drawing/2014/main" id="{DD298749-DE59-CF4B-C1F7-2F0B3A3FD3F2}"/>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2" name="Title 1">
            <a:extLst>
              <a:ext uri="{FF2B5EF4-FFF2-40B4-BE49-F238E27FC236}">
                <a16:creationId xmlns:a16="http://schemas.microsoft.com/office/drawing/2014/main" id="{C50B8FB2-B88D-5029-1938-5724E7F6EEA9}"/>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C6C3A25-4BD2-C948-1E78-CF57E804CB7F}"/>
              </a:ext>
            </a:extLst>
          </p:cNvPr>
          <p:cNvSpPr>
            <a:spLocks noGrp="1"/>
          </p:cNvSpPr>
          <p:nvPr>
            <p:ph idx="1" hasCustomPrompt="1"/>
          </p:nvPr>
        </p:nvSpPr>
        <p:spPr>
          <a:xfrm>
            <a:off x="136231" y="1470981"/>
            <a:ext cx="8871538" cy="5021893"/>
          </a:xfrm>
        </p:spPr>
        <p:txBody>
          <a:bodyPr/>
          <a:lstStyle>
            <a:lvl1pPr marL="228600" indent="-228600">
              <a:lnSpc>
                <a:spcPct val="90000"/>
              </a:lnSpc>
              <a:spcBef>
                <a:spcPts val="0"/>
              </a:spcBef>
              <a:buFont typeface="Arial" panose="020B0604020202020204" pitchFamily="34" charset="0"/>
              <a:buChar char="•"/>
              <a:defRPr/>
            </a:lvl1pPr>
            <a:lvl2pPr marL="457200" indent="-228600">
              <a:lnSpc>
                <a:spcPct val="90000"/>
              </a:lnSpc>
              <a:spcBef>
                <a:spcPts val="0"/>
              </a:spcBef>
              <a:buFont typeface="Wingdings" panose="05000000000000000000" pitchFamily="2" charset="2"/>
              <a:buChar char="Ø"/>
              <a:defRPr/>
            </a:lvl2pPr>
            <a:lvl3pPr marL="685800" indent="-228600">
              <a:lnSpc>
                <a:spcPct val="90000"/>
              </a:lnSpc>
              <a:spcBef>
                <a:spcPts val="0"/>
              </a:spcBef>
              <a:buFont typeface="Wingdings" panose="05000000000000000000" pitchFamily="2" charset="2"/>
              <a:buChar char="v"/>
              <a:defRPr/>
            </a:lvl3pPr>
            <a:lvl4pPr marL="914400" indent="-228600">
              <a:lnSpc>
                <a:spcPct val="90000"/>
              </a:lnSpc>
              <a:spcBef>
                <a:spcPts val="0"/>
              </a:spcBef>
              <a:buFont typeface="Wingdings" panose="05000000000000000000" pitchFamily="2" charset="2"/>
              <a:buChar char="§"/>
              <a:defRPr sz="1600"/>
            </a:lvl4pPr>
            <a:lvl5pPr marL="1143000" indent="-228600">
              <a:lnSpc>
                <a:spcPct val="90000"/>
              </a:lnSpc>
              <a:spcBef>
                <a:spcPts val="0"/>
              </a:spcBef>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p>
            <a:fld id="{5459BC1E-B056-49CF-A360-745DDD21FD9E}" type="slidenum">
              <a:rPr lang="en-US" smtClean="0"/>
              <a:t>‹#›</a:t>
            </a:fld>
            <a:endParaRPr lang="en-US"/>
          </a:p>
        </p:txBody>
      </p:sp>
      <p:sp>
        <p:nvSpPr>
          <p:cNvPr id="8" name="TextBox 7">
            <a:extLst>
              <a:ext uri="{FF2B5EF4-FFF2-40B4-BE49-F238E27FC236}">
                <a16:creationId xmlns:a16="http://schemas.microsoft.com/office/drawing/2014/main" id="{EC626D07-0339-3D38-741B-1A8F116B6C1A}"/>
              </a:ext>
            </a:extLst>
          </p:cNvPr>
          <p:cNvSpPr txBox="1"/>
          <p:nvPr userDrawn="1"/>
        </p:nvSpPr>
        <p:spPr>
          <a:xfrm>
            <a:off x="1132277" y="1152229"/>
            <a:ext cx="22903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SAFE. DELIBERATE. ENGAGED. COMMITTED.</a:t>
            </a:r>
          </a:p>
        </p:txBody>
      </p:sp>
      <p:pic>
        <p:nvPicPr>
          <p:cNvPr id="5" name="Picture 4" descr="Logo&#10;&#10;AI-generated content may be incorrect.">
            <a:extLst>
              <a:ext uri="{FF2B5EF4-FFF2-40B4-BE49-F238E27FC236}">
                <a16:creationId xmlns:a16="http://schemas.microsoft.com/office/drawing/2014/main" id="{AF79E47B-D82A-B184-1538-021916306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61" y="56304"/>
            <a:ext cx="1380373" cy="1359977"/>
          </a:xfrm>
          <a:prstGeom prst="rect">
            <a:avLst/>
          </a:prstGeom>
        </p:spPr>
      </p:pic>
    </p:spTree>
    <p:extLst>
      <p:ext uri="{BB962C8B-B14F-4D97-AF65-F5344CB8AC3E}">
        <p14:creationId xmlns:p14="http://schemas.microsoft.com/office/powerpoint/2010/main" val="11472140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NCTF-RH title &amp; content slide">
    <p:spTree>
      <p:nvGrpSpPr>
        <p:cNvPr id="1" name=""/>
        <p:cNvGrpSpPr/>
        <p:nvPr/>
      </p:nvGrpSpPr>
      <p:grpSpPr>
        <a:xfrm>
          <a:off x="0" y="0"/>
          <a:ext cx="0" cy="0"/>
          <a:chOff x="0" y="0"/>
          <a:chExt cx="0" cy="0"/>
        </a:xfrm>
      </p:grpSpPr>
      <p:sp>
        <p:nvSpPr>
          <p:cNvPr id="10" name="Rectangle 78">
            <a:extLst>
              <a:ext uri="{FF2B5EF4-FFF2-40B4-BE49-F238E27FC236}">
                <a16:creationId xmlns:a16="http://schemas.microsoft.com/office/drawing/2014/main" id="{DD298749-DE59-CF4B-C1F7-2F0B3A3FD3F2}"/>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2" name="Title 1">
            <a:extLst>
              <a:ext uri="{FF2B5EF4-FFF2-40B4-BE49-F238E27FC236}">
                <a16:creationId xmlns:a16="http://schemas.microsoft.com/office/drawing/2014/main" id="{C50B8FB2-B88D-5029-1938-5724E7F6EEA9}"/>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C6C3A25-4BD2-C948-1E78-CF57E804CB7F}"/>
              </a:ext>
            </a:extLst>
          </p:cNvPr>
          <p:cNvSpPr>
            <a:spLocks noGrp="1"/>
          </p:cNvSpPr>
          <p:nvPr>
            <p:ph idx="1" hasCustomPrompt="1"/>
          </p:nvPr>
        </p:nvSpPr>
        <p:spPr>
          <a:xfrm>
            <a:off x="136231" y="1470981"/>
            <a:ext cx="8871538" cy="5021893"/>
          </a:xfrm>
        </p:spPr>
        <p:txBody>
          <a:bodyPr/>
          <a:lstStyle>
            <a:lvl1pPr marL="228600" indent="-228600">
              <a:lnSpc>
                <a:spcPct val="90000"/>
              </a:lnSpc>
              <a:spcBef>
                <a:spcPts val="0"/>
              </a:spcBef>
              <a:buFont typeface="Arial" panose="020B0604020202020204" pitchFamily="34" charset="0"/>
              <a:buChar char="•"/>
              <a:defRPr/>
            </a:lvl1pPr>
            <a:lvl2pPr marL="457200" indent="-228600">
              <a:lnSpc>
                <a:spcPct val="90000"/>
              </a:lnSpc>
              <a:spcBef>
                <a:spcPts val="0"/>
              </a:spcBef>
              <a:buFont typeface="Wingdings" panose="05000000000000000000" pitchFamily="2" charset="2"/>
              <a:buChar char="Ø"/>
              <a:defRPr/>
            </a:lvl2pPr>
            <a:lvl3pPr marL="685800" indent="-228600">
              <a:lnSpc>
                <a:spcPct val="90000"/>
              </a:lnSpc>
              <a:spcBef>
                <a:spcPts val="0"/>
              </a:spcBef>
              <a:buFont typeface="Wingdings" panose="05000000000000000000" pitchFamily="2" charset="2"/>
              <a:buChar char="v"/>
              <a:defRPr/>
            </a:lvl3pPr>
            <a:lvl4pPr marL="914400" indent="-228600">
              <a:lnSpc>
                <a:spcPct val="90000"/>
              </a:lnSpc>
              <a:spcBef>
                <a:spcPts val="0"/>
              </a:spcBef>
              <a:buFont typeface="Wingdings" panose="05000000000000000000" pitchFamily="2" charset="2"/>
              <a:buChar char="§"/>
              <a:defRPr sz="1600"/>
            </a:lvl4pPr>
            <a:lvl5pPr marL="1143000" indent="-228600">
              <a:lnSpc>
                <a:spcPct val="90000"/>
              </a:lnSpc>
              <a:spcBef>
                <a:spcPts val="0"/>
              </a:spcBef>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p>
            <a:fld id="{5459BC1E-B056-49CF-A360-745DDD21FD9E}" type="slidenum">
              <a:rPr lang="en-US" smtClean="0"/>
              <a:t>‹#›</a:t>
            </a:fld>
            <a:endParaRPr lang="en-US"/>
          </a:p>
        </p:txBody>
      </p:sp>
      <p:pic>
        <p:nvPicPr>
          <p:cNvPr id="7" name="Picture 6" descr="A picture containing text, sign&#10;&#10;AI-generated content may be incorrect.">
            <a:extLst>
              <a:ext uri="{FF2B5EF4-FFF2-40B4-BE49-F238E27FC236}">
                <a16:creationId xmlns:a16="http://schemas.microsoft.com/office/drawing/2014/main" id="{E23CCCB9-8271-4754-D77E-9249C2C6B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41" y="56304"/>
            <a:ext cx="1380373" cy="1380373"/>
          </a:xfrm>
          <a:prstGeom prst="rect">
            <a:avLst/>
          </a:prstGeom>
        </p:spPr>
      </p:pic>
    </p:spTree>
    <p:extLst>
      <p:ext uri="{BB962C8B-B14F-4D97-AF65-F5344CB8AC3E}">
        <p14:creationId xmlns:p14="http://schemas.microsoft.com/office/powerpoint/2010/main" val="14284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CTF-RH CONOP slide">
    <p:spTree>
      <p:nvGrpSpPr>
        <p:cNvPr id="1" name=""/>
        <p:cNvGrpSpPr/>
        <p:nvPr/>
      </p:nvGrpSpPr>
      <p:grpSpPr>
        <a:xfrm>
          <a:off x="0" y="0"/>
          <a:ext cx="0" cy="0"/>
          <a:chOff x="0" y="0"/>
          <a:chExt cx="0" cy="0"/>
        </a:xfrm>
      </p:grpSpPr>
      <p:sp>
        <p:nvSpPr>
          <p:cNvPr id="10" name="Rectangle 78">
            <a:extLst>
              <a:ext uri="{FF2B5EF4-FFF2-40B4-BE49-F238E27FC236}">
                <a16:creationId xmlns:a16="http://schemas.microsoft.com/office/drawing/2014/main" id="{DD298749-DE59-CF4B-C1F7-2F0B3A3FD3F2}"/>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2" name="Title 1">
            <a:extLst>
              <a:ext uri="{FF2B5EF4-FFF2-40B4-BE49-F238E27FC236}">
                <a16:creationId xmlns:a16="http://schemas.microsoft.com/office/drawing/2014/main" id="{C50B8FB2-B88D-5029-1938-5724E7F6EEA9}"/>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lvl1pPr>
              <a:defRPr>
                <a:solidFill>
                  <a:schemeClr val="tx1"/>
                </a:solidFill>
              </a:defRPr>
            </a:lvl1pPr>
          </a:lstStyle>
          <a:p>
            <a:fld id="{5459BC1E-B056-49CF-A360-745DDD21FD9E}" type="slidenum">
              <a:rPr lang="en-US" smtClean="0"/>
              <a:pPr/>
              <a:t>‹#›</a:t>
            </a:fld>
            <a:endParaRPr lang="en-US"/>
          </a:p>
        </p:txBody>
      </p:sp>
      <p:sp>
        <p:nvSpPr>
          <p:cNvPr id="8" name="TextBox 7">
            <a:extLst>
              <a:ext uri="{FF2B5EF4-FFF2-40B4-BE49-F238E27FC236}">
                <a16:creationId xmlns:a16="http://schemas.microsoft.com/office/drawing/2014/main" id="{EC626D07-0339-3D38-741B-1A8F116B6C1A}"/>
              </a:ext>
            </a:extLst>
          </p:cNvPr>
          <p:cNvSpPr txBox="1"/>
          <p:nvPr userDrawn="1"/>
        </p:nvSpPr>
        <p:spPr>
          <a:xfrm>
            <a:off x="1132277" y="1152229"/>
            <a:ext cx="22903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SAFE. DELIBERATE. ENGAGED. COMMITTED.</a:t>
            </a:r>
          </a:p>
        </p:txBody>
      </p:sp>
      <p:sp>
        <p:nvSpPr>
          <p:cNvPr id="4" name="Rectangle 22">
            <a:extLst>
              <a:ext uri="{FF2B5EF4-FFF2-40B4-BE49-F238E27FC236}">
                <a16:creationId xmlns:a16="http://schemas.microsoft.com/office/drawing/2014/main" id="{ECEC4763-01E6-2624-F83E-CD4FE9F38EC1}"/>
              </a:ext>
            </a:extLst>
          </p:cNvPr>
          <p:cNvSpPr/>
          <p:nvPr userDrawn="1"/>
        </p:nvSpPr>
        <p:spPr>
          <a:xfrm>
            <a:off x="61447"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22">
            <a:extLst>
              <a:ext uri="{FF2B5EF4-FFF2-40B4-BE49-F238E27FC236}">
                <a16:creationId xmlns:a16="http://schemas.microsoft.com/office/drawing/2014/main" id="{D8778E47-DE74-2A2D-B4C3-1331F3C337B0}"/>
              </a:ext>
            </a:extLst>
          </p:cNvPr>
          <p:cNvSpPr/>
          <p:nvPr userDrawn="1"/>
        </p:nvSpPr>
        <p:spPr>
          <a:xfrm>
            <a:off x="3050931"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1" name="Rectangle 22">
            <a:extLst>
              <a:ext uri="{FF2B5EF4-FFF2-40B4-BE49-F238E27FC236}">
                <a16:creationId xmlns:a16="http://schemas.microsoft.com/office/drawing/2014/main" id="{334DA7DD-75DC-D559-8CF1-CE31D7505941}"/>
              </a:ext>
            </a:extLst>
          </p:cNvPr>
          <p:cNvSpPr/>
          <p:nvPr userDrawn="1"/>
        </p:nvSpPr>
        <p:spPr>
          <a:xfrm>
            <a:off x="6040415" y="1441055"/>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2" name="Content Placeholder 2">
            <a:extLst>
              <a:ext uri="{FF2B5EF4-FFF2-40B4-BE49-F238E27FC236}">
                <a16:creationId xmlns:a16="http://schemas.microsoft.com/office/drawing/2014/main" id="{FDA43E4E-59A6-99EC-5B1D-BDA585477D77}"/>
              </a:ext>
            </a:extLst>
          </p:cNvPr>
          <p:cNvSpPr>
            <a:spLocks noGrp="1"/>
          </p:cNvSpPr>
          <p:nvPr>
            <p:ph idx="1"/>
          </p:nvPr>
        </p:nvSpPr>
        <p:spPr>
          <a:xfrm>
            <a:off x="61447" y="1441055"/>
            <a:ext cx="2989484" cy="5028919"/>
          </a:xfrm>
        </p:spPr>
        <p:txBody>
          <a:bodyPr/>
          <a:lstStyle>
            <a:lvl1pPr marL="137160" indent="-137160">
              <a:lnSpc>
                <a:spcPct val="100000"/>
              </a:lnSpc>
              <a:spcBef>
                <a:spcPts val="0"/>
              </a:spcBef>
              <a:buNone/>
              <a:defRPr sz="1200" b="1" u="sng"/>
            </a:lvl1pPr>
            <a:lvl2pPr marL="137160" indent="-137160">
              <a:lnSpc>
                <a:spcPct val="100000"/>
              </a:lnSpc>
              <a:spcBef>
                <a:spcPts val="0"/>
              </a:spcBef>
              <a:defRPr sz="1200"/>
            </a:lvl2pPr>
            <a:lvl3pPr marL="228600" indent="-114300">
              <a:lnSpc>
                <a:spcPct val="100000"/>
              </a:lnSpc>
              <a:spcBef>
                <a:spcPts val="0"/>
              </a:spcBef>
              <a:buFont typeface="Wingdings" panose="05000000000000000000" pitchFamily="2" charset="2"/>
              <a:buChar char="Ø"/>
              <a:defRPr sz="1200"/>
            </a:lvl3pPr>
            <a:lvl4pPr marL="342900" indent="-114300">
              <a:lnSpc>
                <a:spcPct val="100000"/>
              </a:lnSpc>
              <a:spcBef>
                <a:spcPts val="0"/>
              </a:spcBef>
              <a:buFont typeface="Wingdings" panose="05000000000000000000" pitchFamily="2" charset="2"/>
              <a:buChar char="v"/>
              <a:defRPr sz="1200"/>
            </a:lvl4pPr>
            <a:lvl5pPr marL="457200" indent="-114300">
              <a:lnSpc>
                <a:spcPct val="100000"/>
              </a:lnSpc>
              <a:spcBef>
                <a:spcPts val="0"/>
              </a:spcBef>
              <a:buFont typeface="Wingdings" panose="05000000000000000000" pitchFamily="2" charset="2"/>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362FD936-D596-4B65-560C-35DECAC0A7EE}"/>
              </a:ext>
            </a:extLst>
          </p:cNvPr>
          <p:cNvSpPr>
            <a:spLocks noGrp="1"/>
          </p:cNvSpPr>
          <p:nvPr>
            <p:ph idx="15"/>
          </p:nvPr>
        </p:nvSpPr>
        <p:spPr>
          <a:xfrm>
            <a:off x="5104343" y="988486"/>
            <a:ext cx="3181349" cy="285601"/>
          </a:xfrm>
        </p:spPr>
        <p:txBody>
          <a:bodyPr anchor="ctr"/>
          <a:lstStyle>
            <a:lvl1pPr marL="0" indent="0" algn="ctr">
              <a:buNone/>
              <a:defRPr sz="1200" b="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Click to edit Master text styles</a:t>
            </a:r>
          </a:p>
        </p:txBody>
      </p:sp>
      <p:sp>
        <p:nvSpPr>
          <p:cNvPr id="14" name="Content Placeholder 2">
            <a:extLst>
              <a:ext uri="{FF2B5EF4-FFF2-40B4-BE49-F238E27FC236}">
                <a16:creationId xmlns:a16="http://schemas.microsoft.com/office/drawing/2014/main" id="{1F62F574-9D31-F037-372E-E59EA17D0EAE}"/>
              </a:ext>
            </a:extLst>
          </p:cNvPr>
          <p:cNvSpPr>
            <a:spLocks noGrp="1"/>
          </p:cNvSpPr>
          <p:nvPr>
            <p:ph idx="17"/>
          </p:nvPr>
        </p:nvSpPr>
        <p:spPr>
          <a:xfrm>
            <a:off x="6035199" y="1433512"/>
            <a:ext cx="2989484" cy="5028919"/>
          </a:xfrm>
        </p:spPr>
        <p:txBody>
          <a:bodyPr/>
          <a:lstStyle>
            <a:lvl1pPr marL="137160" indent="-137160">
              <a:lnSpc>
                <a:spcPct val="100000"/>
              </a:lnSpc>
              <a:spcBef>
                <a:spcPts val="0"/>
              </a:spcBef>
              <a:buNone/>
              <a:defRPr sz="1200" b="1" u="sng"/>
            </a:lvl1pPr>
            <a:lvl2pPr marL="137160" indent="-137160">
              <a:lnSpc>
                <a:spcPct val="100000"/>
              </a:lnSpc>
              <a:spcBef>
                <a:spcPts val="0"/>
              </a:spcBef>
              <a:defRPr sz="1200"/>
            </a:lvl2pPr>
            <a:lvl3pPr marL="228600" indent="-114300">
              <a:lnSpc>
                <a:spcPct val="100000"/>
              </a:lnSpc>
              <a:spcBef>
                <a:spcPts val="0"/>
              </a:spcBef>
              <a:buFont typeface="Wingdings" panose="05000000000000000000" pitchFamily="2" charset="2"/>
              <a:buChar char="Ø"/>
              <a:defRPr sz="1200"/>
            </a:lvl3pPr>
            <a:lvl4pPr marL="342900" indent="-114300">
              <a:lnSpc>
                <a:spcPct val="100000"/>
              </a:lnSpc>
              <a:spcBef>
                <a:spcPts val="0"/>
              </a:spcBef>
              <a:buFont typeface="Wingdings" panose="05000000000000000000" pitchFamily="2" charset="2"/>
              <a:buChar char="v"/>
              <a:defRPr sz="1200"/>
            </a:lvl4pPr>
            <a:lvl5pPr marL="457200" indent="-114300">
              <a:lnSpc>
                <a:spcPct val="100000"/>
              </a:lnSpc>
              <a:spcBef>
                <a:spcPts val="0"/>
              </a:spcBef>
              <a:buFont typeface="Wingdings" panose="05000000000000000000" pitchFamily="2" charset="2"/>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20329C45-DABD-D8E6-433E-5CE5EC537D27}"/>
              </a:ext>
            </a:extLst>
          </p:cNvPr>
          <p:cNvSpPr>
            <a:spLocks noGrp="1"/>
          </p:cNvSpPr>
          <p:nvPr>
            <p:ph idx="18" hasCustomPrompt="1"/>
          </p:nvPr>
        </p:nvSpPr>
        <p:spPr>
          <a:xfrm>
            <a:off x="0" y="6572399"/>
            <a:ext cx="2323045" cy="285601"/>
          </a:xfrm>
        </p:spPr>
        <p:txBody>
          <a:bodyPr anchor="b">
            <a:normAutofit/>
          </a:bodyPr>
          <a:lstStyle>
            <a:lvl1pPr marL="0" indent="0" algn="l">
              <a:buNone/>
              <a:defRPr sz="1000" b="0" i="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pic>
        <p:nvPicPr>
          <p:cNvPr id="5" name="Picture 4" descr="Logo&#10;&#10;AI-generated content may be incorrect.">
            <a:extLst>
              <a:ext uri="{FF2B5EF4-FFF2-40B4-BE49-F238E27FC236}">
                <a16:creationId xmlns:a16="http://schemas.microsoft.com/office/drawing/2014/main" id="{870AE615-61A2-4BA8-FF62-8464D9149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61" y="56304"/>
            <a:ext cx="1380373" cy="1359977"/>
          </a:xfrm>
          <a:prstGeom prst="rect">
            <a:avLst/>
          </a:prstGeom>
        </p:spPr>
      </p:pic>
    </p:spTree>
    <p:extLst>
      <p:ext uri="{BB962C8B-B14F-4D97-AF65-F5344CB8AC3E}">
        <p14:creationId xmlns:p14="http://schemas.microsoft.com/office/powerpoint/2010/main" val="133718507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CTF-RH quad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03F2DAF-C61D-8080-7122-6C0923F9782A}"/>
              </a:ext>
            </a:extLst>
          </p:cNvPr>
          <p:cNvSpPr>
            <a:spLocks noGrp="1"/>
          </p:cNvSpPr>
          <p:nvPr>
            <p:ph type="sldNum" sz="quarter" idx="12"/>
          </p:nvPr>
        </p:nvSpPr>
        <p:spPr>
          <a:xfrm>
            <a:off x="8756952" y="6469975"/>
            <a:ext cx="395654" cy="365125"/>
          </a:xfrm>
        </p:spPr>
        <p:txBody>
          <a:bodyPr/>
          <a:lstStyle/>
          <a:p>
            <a:fld id="{5459BC1E-B056-49CF-A360-745DDD21FD9E}" type="slidenum">
              <a:rPr lang="en-US" smtClean="0"/>
              <a:t>‹#›</a:t>
            </a:fld>
            <a:endParaRPr lang="en-US"/>
          </a:p>
        </p:txBody>
      </p:sp>
      <p:sp>
        <p:nvSpPr>
          <p:cNvPr id="8" name="Rectangle 78">
            <a:extLst>
              <a:ext uri="{FF2B5EF4-FFF2-40B4-BE49-F238E27FC236}">
                <a16:creationId xmlns:a16="http://schemas.microsoft.com/office/drawing/2014/main" id="{8EC233E9-890A-41FC-AD72-4E41F8237999}"/>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11" name="Slide Number Placeholder 5">
            <a:extLst>
              <a:ext uri="{FF2B5EF4-FFF2-40B4-BE49-F238E27FC236}">
                <a16:creationId xmlns:a16="http://schemas.microsoft.com/office/drawing/2014/main" id="{F9843E1E-3910-77D4-6DDA-746AB8F1AF95}"/>
              </a:ext>
            </a:extLst>
          </p:cNvPr>
          <p:cNvSpPr txBox="1">
            <a:spLocks/>
          </p:cNvSpPr>
          <p:nvPr userDrawn="1"/>
        </p:nvSpPr>
        <p:spPr>
          <a:xfrm>
            <a:off x="8756952" y="6469975"/>
            <a:ext cx="39565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9BC1E-B056-49CF-A360-745DDD21FD9E}" type="slidenum">
              <a:rPr lang="en-US" smtClean="0">
                <a:solidFill>
                  <a:schemeClr val="tx1"/>
                </a:solidFill>
              </a:rPr>
              <a:pPr/>
              <a:t>‹#›</a:t>
            </a:fld>
            <a:endParaRPr lang="en-US">
              <a:solidFill>
                <a:schemeClr val="tx1"/>
              </a:solidFill>
            </a:endParaRPr>
          </a:p>
        </p:txBody>
      </p:sp>
      <p:sp>
        <p:nvSpPr>
          <p:cNvPr id="12" name="TextBox 11">
            <a:extLst>
              <a:ext uri="{FF2B5EF4-FFF2-40B4-BE49-F238E27FC236}">
                <a16:creationId xmlns:a16="http://schemas.microsoft.com/office/drawing/2014/main" id="{E3AAF311-E0E7-666D-35E5-5EEF788347E5}"/>
              </a:ext>
            </a:extLst>
          </p:cNvPr>
          <p:cNvSpPr txBox="1"/>
          <p:nvPr userDrawn="1"/>
        </p:nvSpPr>
        <p:spPr>
          <a:xfrm>
            <a:off x="1132277" y="1152229"/>
            <a:ext cx="22903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SAFE. DELIBERATE. ENGAGED. COMMITTED.</a:t>
            </a:r>
          </a:p>
        </p:txBody>
      </p:sp>
      <p:cxnSp>
        <p:nvCxnSpPr>
          <p:cNvPr id="2" name="Straight Connector 1">
            <a:extLst>
              <a:ext uri="{FF2B5EF4-FFF2-40B4-BE49-F238E27FC236}">
                <a16:creationId xmlns:a16="http://schemas.microsoft.com/office/drawing/2014/main" id="{4A53C67E-EB33-5DEC-C9F8-6D5AFBD68890}"/>
              </a:ext>
            </a:extLst>
          </p:cNvPr>
          <p:cNvCxnSpPr>
            <a:cxnSpLocks/>
          </p:cNvCxnSpPr>
          <p:nvPr userDrawn="1"/>
        </p:nvCxnSpPr>
        <p:spPr>
          <a:xfrm>
            <a:off x="4572000" y="1285247"/>
            <a:ext cx="0" cy="5220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597FD-5B0E-F44F-05E4-4D452FF4982E}"/>
              </a:ext>
            </a:extLst>
          </p:cNvPr>
          <p:cNvCxnSpPr>
            <a:cxnSpLocks/>
          </p:cNvCxnSpPr>
          <p:nvPr userDrawn="1"/>
        </p:nvCxnSpPr>
        <p:spPr>
          <a:xfrm>
            <a:off x="61447" y="3971925"/>
            <a:ext cx="90211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8C386EBA-C74B-71BA-F3DF-BFB157B09B1D}"/>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4" name="Text Placeholder 2">
            <a:extLst>
              <a:ext uri="{FF2B5EF4-FFF2-40B4-BE49-F238E27FC236}">
                <a16:creationId xmlns:a16="http://schemas.microsoft.com/office/drawing/2014/main" id="{75992A69-6E6C-4F02-89D9-06E3B6C7716B}"/>
              </a:ext>
            </a:extLst>
          </p:cNvPr>
          <p:cNvSpPr>
            <a:spLocks noGrp="1"/>
          </p:cNvSpPr>
          <p:nvPr>
            <p:ph type="body" sz="quarter" idx="16" hasCustomPrompt="1"/>
          </p:nvPr>
        </p:nvSpPr>
        <p:spPr>
          <a:xfrm>
            <a:off x="61445" y="1437905"/>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5" name="Text Placeholder 4">
            <a:extLst>
              <a:ext uri="{FF2B5EF4-FFF2-40B4-BE49-F238E27FC236}">
                <a16:creationId xmlns:a16="http://schemas.microsoft.com/office/drawing/2014/main" id="{EEB8B061-2631-F3B9-799B-B859F550F985}"/>
              </a:ext>
            </a:extLst>
          </p:cNvPr>
          <p:cNvSpPr>
            <a:spLocks noGrp="1"/>
          </p:cNvSpPr>
          <p:nvPr>
            <p:ph type="body" sz="quarter" idx="17" hasCustomPrompt="1"/>
          </p:nvPr>
        </p:nvSpPr>
        <p:spPr>
          <a:xfrm>
            <a:off x="61445" y="1756886"/>
            <a:ext cx="4469292" cy="2158933"/>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9" name="Text Placeholder 2">
            <a:extLst>
              <a:ext uri="{FF2B5EF4-FFF2-40B4-BE49-F238E27FC236}">
                <a16:creationId xmlns:a16="http://schemas.microsoft.com/office/drawing/2014/main" id="{DD3C91CB-E4B0-27E7-7026-4786C17859E2}"/>
              </a:ext>
            </a:extLst>
          </p:cNvPr>
          <p:cNvSpPr>
            <a:spLocks noGrp="1"/>
          </p:cNvSpPr>
          <p:nvPr>
            <p:ph type="body" sz="quarter" idx="18" hasCustomPrompt="1"/>
          </p:nvPr>
        </p:nvSpPr>
        <p:spPr>
          <a:xfrm>
            <a:off x="4615843" y="1437905"/>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0" name="Text Placeholder 4">
            <a:extLst>
              <a:ext uri="{FF2B5EF4-FFF2-40B4-BE49-F238E27FC236}">
                <a16:creationId xmlns:a16="http://schemas.microsoft.com/office/drawing/2014/main" id="{20136E5A-90C4-AE15-E235-564C3DBCB9E2}"/>
              </a:ext>
            </a:extLst>
          </p:cNvPr>
          <p:cNvSpPr>
            <a:spLocks noGrp="1"/>
          </p:cNvSpPr>
          <p:nvPr>
            <p:ph type="body" sz="quarter" idx="19" hasCustomPrompt="1"/>
          </p:nvPr>
        </p:nvSpPr>
        <p:spPr>
          <a:xfrm>
            <a:off x="4615843" y="1756886"/>
            <a:ext cx="4469292" cy="2158933"/>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14" name="Text Placeholder 2">
            <a:extLst>
              <a:ext uri="{FF2B5EF4-FFF2-40B4-BE49-F238E27FC236}">
                <a16:creationId xmlns:a16="http://schemas.microsoft.com/office/drawing/2014/main" id="{DD9BE311-A30C-BB50-0956-48E9B1584221}"/>
              </a:ext>
            </a:extLst>
          </p:cNvPr>
          <p:cNvSpPr>
            <a:spLocks noGrp="1"/>
          </p:cNvSpPr>
          <p:nvPr>
            <p:ph type="body" sz="quarter" idx="20" hasCustomPrompt="1"/>
          </p:nvPr>
        </p:nvSpPr>
        <p:spPr>
          <a:xfrm>
            <a:off x="58866" y="4044011"/>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5" name="Text Placeholder 4">
            <a:extLst>
              <a:ext uri="{FF2B5EF4-FFF2-40B4-BE49-F238E27FC236}">
                <a16:creationId xmlns:a16="http://schemas.microsoft.com/office/drawing/2014/main" id="{4830DDC7-08E4-057C-E298-A39C5B8CDE7B}"/>
              </a:ext>
            </a:extLst>
          </p:cNvPr>
          <p:cNvSpPr>
            <a:spLocks noGrp="1"/>
          </p:cNvSpPr>
          <p:nvPr>
            <p:ph type="body" sz="quarter" idx="23" hasCustomPrompt="1"/>
          </p:nvPr>
        </p:nvSpPr>
        <p:spPr>
          <a:xfrm>
            <a:off x="4613261" y="4348757"/>
            <a:ext cx="4469292" cy="2106984"/>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16" name="Text Placeholder 4">
            <a:extLst>
              <a:ext uri="{FF2B5EF4-FFF2-40B4-BE49-F238E27FC236}">
                <a16:creationId xmlns:a16="http://schemas.microsoft.com/office/drawing/2014/main" id="{7E5ECD99-5BD1-C3B1-E152-DAEA28B4E8F2}"/>
              </a:ext>
            </a:extLst>
          </p:cNvPr>
          <p:cNvSpPr>
            <a:spLocks noGrp="1"/>
          </p:cNvSpPr>
          <p:nvPr>
            <p:ph type="body" sz="quarter" idx="24" hasCustomPrompt="1"/>
          </p:nvPr>
        </p:nvSpPr>
        <p:spPr>
          <a:xfrm>
            <a:off x="59352" y="4359137"/>
            <a:ext cx="4469292" cy="2106984"/>
          </a:xfr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17" name="Text Placeholder 2">
            <a:extLst>
              <a:ext uri="{FF2B5EF4-FFF2-40B4-BE49-F238E27FC236}">
                <a16:creationId xmlns:a16="http://schemas.microsoft.com/office/drawing/2014/main" id="{963EEB3A-371B-7109-686D-41F3903AA47B}"/>
              </a:ext>
            </a:extLst>
          </p:cNvPr>
          <p:cNvSpPr>
            <a:spLocks noGrp="1"/>
          </p:cNvSpPr>
          <p:nvPr>
            <p:ph type="body" sz="quarter" idx="25" hasCustomPrompt="1"/>
          </p:nvPr>
        </p:nvSpPr>
        <p:spPr>
          <a:xfrm>
            <a:off x="4613264" y="4044011"/>
            <a:ext cx="4469290" cy="290513"/>
          </a:xfr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9" name="Content Placeholder 2">
            <a:extLst>
              <a:ext uri="{FF2B5EF4-FFF2-40B4-BE49-F238E27FC236}">
                <a16:creationId xmlns:a16="http://schemas.microsoft.com/office/drawing/2014/main" id="{0FFE060D-20C7-41A9-9844-58F491E7C841}"/>
              </a:ext>
            </a:extLst>
          </p:cNvPr>
          <p:cNvSpPr>
            <a:spLocks noGrp="1"/>
          </p:cNvSpPr>
          <p:nvPr>
            <p:ph idx="26" hasCustomPrompt="1"/>
          </p:nvPr>
        </p:nvSpPr>
        <p:spPr>
          <a:xfrm>
            <a:off x="0" y="6572399"/>
            <a:ext cx="2323045" cy="285601"/>
          </a:xfrm>
        </p:spPr>
        <p:txBody>
          <a:bodyPr anchor="b">
            <a:normAutofit/>
          </a:bodyPr>
          <a:lstStyle>
            <a:lvl1pPr marL="0" indent="0" algn="l">
              <a:buNone/>
              <a:defRPr sz="1000" b="0" i="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pic>
        <p:nvPicPr>
          <p:cNvPr id="20" name="Picture 19" descr="Logo&#10;&#10;AI-generated content may be incorrect.">
            <a:extLst>
              <a:ext uri="{FF2B5EF4-FFF2-40B4-BE49-F238E27FC236}">
                <a16:creationId xmlns:a16="http://schemas.microsoft.com/office/drawing/2014/main" id="{03CE511F-A93C-9518-0F31-8F70391332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61" y="56304"/>
            <a:ext cx="1380373" cy="1359977"/>
          </a:xfrm>
          <a:prstGeom prst="rect">
            <a:avLst/>
          </a:prstGeom>
        </p:spPr>
      </p:pic>
    </p:spTree>
    <p:extLst>
      <p:ext uri="{BB962C8B-B14F-4D97-AF65-F5344CB8AC3E}">
        <p14:creationId xmlns:p14="http://schemas.microsoft.com/office/powerpoint/2010/main" val="765929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CTF-RH subtitle slide">
    <p:spTree>
      <p:nvGrpSpPr>
        <p:cNvPr id="1" name=""/>
        <p:cNvGrpSpPr/>
        <p:nvPr/>
      </p:nvGrpSpPr>
      <p:grpSpPr>
        <a:xfrm>
          <a:off x="0" y="0"/>
          <a:ext cx="0" cy="0"/>
          <a:chOff x="0" y="0"/>
          <a:chExt cx="0" cy="0"/>
        </a:xfrm>
      </p:grpSpPr>
      <p:pic>
        <p:nvPicPr>
          <p:cNvPr id="3" name="Picture 2" descr="Logo&#10;&#10;AI-generated content may be incorrect.">
            <a:extLst>
              <a:ext uri="{FF2B5EF4-FFF2-40B4-BE49-F238E27FC236}">
                <a16:creationId xmlns:a16="http://schemas.microsoft.com/office/drawing/2014/main" id="{3F9B25F7-C302-164D-448A-DDAF46199C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5030" y="876682"/>
            <a:ext cx="3033940" cy="2989110"/>
          </a:xfrm>
          <a:prstGeom prst="rect">
            <a:avLst/>
          </a:prstGeom>
        </p:spPr>
      </p:pic>
      <p:sp>
        <p:nvSpPr>
          <p:cNvPr id="4" name="Slide Number Placeholder 3">
            <a:extLst>
              <a:ext uri="{FF2B5EF4-FFF2-40B4-BE49-F238E27FC236}">
                <a16:creationId xmlns:a16="http://schemas.microsoft.com/office/drawing/2014/main" id="{E167262A-8A71-29EF-420E-0EE8E0315C10}"/>
              </a:ext>
            </a:extLst>
          </p:cNvPr>
          <p:cNvSpPr>
            <a:spLocks noGrp="1"/>
          </p:cNvSpPr>
          <p:nvPr>
            <p:ph type="sldNum" sz="quarter" idx="12"/>
          </p:nvPr>
        </p:nvSpPr>
        <p:spPr/>
        <p:txBody>
          <a:bodyPr/>
          <a:lstStyle/>
          <a:p>
            <a:fld id="{5459BC1E-B056-49CF-A360-745DDD21FD9E}" type="slidenum">
              <a:rPr lang="en-US" smtClean="0"/>
              <a:t>‹#›</a:t>
            </a:fld>
            <a:endParaRPr lang="en-US"/>
          </a:p>
        </p:txBody>
      </p:sp>
      <p:sp>
        <p:nvSpPr>
          <p:cNvPr id="7" name="Title 1">
            <a:extLst>
              <a:ext uri="{FF2B5EF4-FFF2-40B4-BE49-F238E27FC236}">
                <a16:creationId xmlns:a16="http://schemas.microsoft.com/office/drawing/2014/main" id="{FD3F37E6-2CC5-B875-8383-7CBC55A72607}"/>
              </a:ext>
            </a:extLst>
          </p:cNvPr>
          <p:cNvSpPr>
            <a:spLocks noGrp="1"/>
          </p:cNvSpPr>
          <p:nvPr>
            <p:ph type="title"/>
          </p:nvPr>
        </p:nvSpPr>
        <p:spPr>
          <a:xfrm>
            <a:off x="628650" y="3936876"/>
            <a:ext cx="7886700" cy="1654251"/>
          </a:xfrm>
        </p:spPr>
        <p:txBody>
          <a:bodyPr anchor="ctr">
            <a:normAutofit/>
          </a:bodyPr>
          <a:lstStyle>
            <a:lvl1pPr algn="ctr">
              <a:defRPr sz="3600"/>
            </a:lvl1pPr>
          </a:lstStyle>
          <a:p>
            <a:r>
              <a:rPr lang="en-US"/>
              <a:t>Click to edit Master title style</a:t>
            </a:r>
          </a:p>
        </p:txBody>
      </p:sp>
    </p:spTree>
    <p:extLst>
      <p:ext uri="{BB962C8B-B14F-4D97-AF65-F5344CB8AC3E}">
        <p14:creationId xmlns:p14="http://schemas.microsoft.com/office/powerpoint/2010/main" val="4119424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63E81225-9684-73EC-6B9D-62D87B795E4B}"/>
              </a:ext>
            </a:extLst>
          </p:cNvPr>
          <p:cNvSpPr>
            <a:spLocks noGrp="1" noRot="1" noMove="1" noResize="1" noEditPoints="1" noAdjustHandles="1" noChangeArrowheads="1" noChangeShapeType="1"/>
          </p:cNvSpPr>
          <p:nvPr userDrawn="1"/>
        </p:nvSpPr>
        <p:spPr>
          <a:xfrm>
            <a:off x="0" y="0"/>
            <a:ext cx="7579895" cy="6857999"/>
          </a:xfrm>
          <a:custGeom>
            <a:avLst/>
            <a:gdLst>
              <a:gd name="connsiteX0" fmla="*/ 16892340 w 16892340"/>
              <a:gd name="connsiteY0" fmla="*/ 32918396 h 32918396"/>
              <a:gd name="connsiteX1" fmla="*/ 5149516 w 16892340"/>
              <a:gd name="connsiteY1" fmla="*/ 32918396 h 32918396"/>
              <a:gd name="connsiteX2" fmla="*/ 0 w 16892340"/>
              <a:gd name="connsiteY2" fmla="*/ 32918396 h 32918396"/>
              <a:gd name="connsiteX3" fmla="*/ 0 w 16892340"/>
              <a:gd name="connsiteY3" fmla="*/ 0 h 32918396"/>
              <a:gd name="connsiteX4" fmla="*/ 5149516 w 16892340"/>
              <a:gd name="connsiteY4" fmla="*/ 0 h 32918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2340" h="32918396">
                <a:moveTo>
                  <a:pt x="16892340" y="32918396"/>
                </a:moveTo>
                <a:lnTo>
                  <a:pt x="5149516" y="32918396"/>
                </a:lnTo>
                <a:lnTo>
                  <a:pt x="0" y="32918396"/>
                </a:lnTo>
                <a:lnTo>
                  <a:pt x="0" y="0"/>
                </a:lnTo>
                <a:lnTo>
                  <a:pt x="5149516" y="0"/>
                </a:lnTo>
                <a:close/>
              </a:path>
            </a:pathLst>
          </a:custGeom>
          <a:blipFill dpi="0" rotWithShape="1">
            <a:blip r:embed="rId2">
              <a:duotone>
                <a:prstClr val="black"/>
                <a:srgbClr val="D9C3A5">
                  <a:tint val="50000"/>
                  <a:satMod val="180000"/>
                </a:srgbClr>
              </a:duotone>
              <a:alphaModFix amt="20000"/>
              <a:extLst>
                <a:ext uri="{28A0092B-C50C-407E-A947-70E740481C1C}">
                  <a14:useLocalDpi xmlns:a14="http://schemas.microsoft.com/office/drawing/2010/main" val="0"/>
                </a:ext>
              </a:extLst>
            </a:blip>
            <a:srcRect/>
            <a:stretch>
              <a:fillRect l="-33649" r="1460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38FEB76C-DD9F-342D-55E1-7D62CA7E9997}"/>
              </a:ext>
            </a:extLst>
          </p:cNvPr>
          <p:cNvSpPr>
            <a:spLocks noGrp="1" noRot="1" noMove="1" noResize="1" noEditPoints="1" noAdjustHandles="1" noChangeArrowheads="1" noChangeShapeType="1"/>
          </p:cNvSpPr>
          <p:nvPr userDrawn="1"/>
        </p:nvSpPr>
        <p:spPr>
          <a:xfrm rot="10800000">
            <a:off x="0" y="-1"/>
            <a:ext cx="9144000" cy="6858000"/>
          </a:xfrm>
          <a:custGeom>
            <a:avLst/>
            <a:gdLst>
              <a:gd name="connsiteX0" fmla="*/ 0 w 38741683"/>
              <a:gd name="connsiteY0" fmla="*/ 0 h 32918400"/>
              <a:gd name="connsiteX1" fmla="*/ 26998863 w 38741683"/>
              <a:gd name="connsiteY1" fmla="*/ 0 h 32918400"/>
              <a:gd name="connsiteX2" fmla="*/ 38741683 w 38741683"/>
              <a:gd name="connsiteY2" fmla="*/ 32918400 h 32918400"/>
              <a:gd name="connsiteX3" fmla="*/ 26998863 w 38741683"/>
              <a:gd name="connsiteY3" fmla="*/ 32918400 h 32918400"/>
              <a:gd name="connsiteX4" fmla="*/ 0 w 38741683"/>
              <a:gd name="connsiteY4" fmla="*/ 32918400 h 32918400"/>
              <a:gd name="connsiteX0" fmla="*/ 0 w 38741683"/>
              <a:gd name="connsiteY0" fmla="*/ 0 h 32918400"/>
              <a:gd name="connsiteX1" fmla="*/ 31418799 w 38741683"/>
              <a:gd name="connsiteY1" fmla="*/ 0 h 32918400"/>
              <a:gd name="connsiteX2" fmla="*/ 38741683 w 38741683"/>
              <a:gd name="connsiteY2" fmla="*/ 32918400 h 32918400"/>
              <a:gd name="connsiteX3" fmla="*/ 26998863 w 38741683"/>
              <a:gd name="connsiteY3" fmla="*/ 32918400 h 32918400"/>
              <a:gd name="connsiteX4" fmla="*/ 0 w 38741683"/>
              <a:gd name="connsiteY4" fmla="*/ 32918400 h 32918400"/>
              <a:gd name="connsiteX5" fmla="*/ 0 w 38741683"/>
              <a:gd name="connsiteY5" fmla="*/ 0 h 32918400"/>
              <a:gd name="connsiteX0" fmla="*/ 0 w 38741683"/>
              <a:gd name="connsiteY0" fmla="*/ 0 h 32918400"/>
              <a:gd name="connsiteX1" fmla="*/ 32302787 w 38741683"/>
              <a:gd name="connsiteY1" fmla="*/ 43543 h 32918400"/>
              <a:gd name="connsiteX2" fmla="*/ 38741683 w 38741683"/>
              <a:gd name="connsiteY2" fmla="*/ 32918400 h 32918400"/>
              <a:gd name="connsiteX3" fmla="*/ 26998863 w 38741683"/>
              <a:gd name="connsiteY3" fmla="*/ 32918400 h 32918400"/>
              <a:gd name="connsiteX4" fmla="*/ 0 w 38741683"/>
              <a:gd name="connsiteY4" fmla="*/ 32918400 h 32918400"/>
              <a:gd name="connsiteX5" fmla="*/ 0 w 38741683"/>
              <a:gd name="connsiteY5" fmla="*/ 0 h 3291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41683" h="32918400">
                <a:moveTo>
                  <a:pt x="0" y="0"/>
                </a:moveTo>
                <a:lnTo>
                  <a:pt x="32302787" y="43543"/>
                </a:lnTo>
                <a:lnTo>
                  <a:pt x="38741683" y="32918400"/>
                </a:lnTo>
                <a:lnTo>
                  <a:pt x="26998863" y="32918400"/>
                </a:lnTo>
                <a:lnTo>
                  <a:pt x="0" y="32918400"/>
                </a:lnTo>
                <a:lnTo>
                  <a:pt x="0" y="0"/>
                </a:lnTo>
                <a:close/>
              </a:path>
            </a:pathLst>
          </a:cu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5"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Logo&#10;&#10;AI-generated content may be incorrect.">
            <a:extLst>
              <a:ext uri="{FF2B5EF4-FFF2-40B4-BE49-F238E27FC236}">
                <a16:creationId xmlns:a16="http://schemas.microsoft.com/office/drawing/2014/main" id="{A8514B5B-1A60-F000-3C20-29C7CE06AF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61" y="56304"/>
            <a:ext cx="1380373" cy="1359977"/>
          </a:xfrm>
          <a:prstGeom prst="rect">
            <a:avLst/>
          </a:prstGeom>
        </p:spPr>
      </p:pic>
      <p:cxnSp>
        <p:nvCxnSpPr>
          <p:cNvPr id="62" name="Straight Connector 61">
            <a:extLst>
              <a:ext uri="{FF2B5EF4-FFF2-40B4-BE49-F238E27FC236}">
                <a16:creationId xmlns:a16="http://schemas.microsoft.com/office/drawing/2014/main" id="{ECE22B9A-A44E-28B8-AB64-779B1D7C9F7D}"/>
              </a:ext>
            </a:extLst>
          </p:cNvPr>
          <p:cNvCxnSpPr>
            <a:cxnSpLocks noGrp="1" noRot="1" noMove="1" noResize="1" noEditPoints="1" noAdjustHandles="1" noChangeArrowheads="1" noChangeShapeType="1"/>
          </p:cNvCxnSpPr>
          <p:nvPr userDrawn="1"/>
        </p:nvCxnSpPr>
        <p:spPr>
          <a:xfrm>
            <a:off x="734786" y="4852482"/>
            <a:ext cx="473727" cy="2005518"/>
          </a:xfrm>
          <a:prstGeom prst="line">
            <a:avLst/>
          </a:prstGeom>
          <a:ln w="127000">
            <a:solidFill>
              <a:srgbClr val="9B5126"/>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7EAE0EC6-6D97-D818-10C7-9B56FA51AFF4}"/>
              </a:ext>
            </a:extLst>
          </p:cNvPr>
          <p:cNvCxnSpPr>
            <a:cxnSpLocks noGrp="1" noRot="1" noMove="1" noResize="1" noEditPoints="1" noAdjustHandles="1" noChangeArrowheads="1" noChangeShapeType="1"/>
          </p:cNvCxnSpPr>
          <p:nvPr userDrawn="1"/>
        </p:nvCxnSpPr>
        <p:spPr>
          <a:xfrm>
            <a:off x="633116" y="3619500"/>
            <a:ext cx="737481" cy="3238500"/>
          </a:xfrm>
          <a:prstGeom prst="line">
            <a:avLst/>
          </a:prstGeom>
          <a:ln w="254000">
            <a:solidFill>
              <a:srgbClr val="BF9449"/>
            </a:solidFill>
          </a:ln>
        </p:spPr>
        <p:style>
          <a:lnRef idx="2">
            <a:schemeClr val="accent1"/>
          </a:lnRef>
          <a:fillRef idx="0">
            <a:schemeClr val="accent1"/>
          </a:fillRef>
          <a:effectRef idx="1">
            <a:schemeClr val="accent1"/>
          </a:effectRef>
          <a:fontRef idx="minor">
            <a:schemeClr val="tx1"/>
          </a:fontRef>
        </p:style>
      </p:cxnSp>
      <p:grpSp>
        <p:nvGrpSpPr>
          <p:cNvPr id="95" name="Group 94">
            <a:extLst>
              <a:ext uri="{FF2B5EF4-FFF2-40B4-BE49-F238E27FC236}">
                <a16:creationId xmlns:a16="http://schemas.microsoft.com/office/drawing/2014/main" id="{8AA4228B-F828-553B-55A3-D6370EB2AC24}"/>
              </a:ext>
            </a:extLst>
          </p:cNvPr>
          <p:cNvGrpSpPr>
            <a:grpSpLocks/>
          </p:cNvGrpSpPr>
          <p:nvPr userDrawn="1"/>
        </p:nvGrpSpPr>
        <p:grpSpPr>
          <a:xfrm>
            <a:off x="5890816" y="6508087"/>
            <a:ext cx="3016645" cy="349913"/>
            <a:chOff x="26777998" y="31336128"/>
            <a:chExt cx="17133548" cy="1679586"/>
          </a:xfrm>
        </p:grpSpPr>
        <p:sp>
          <p:nvSpPr>
            <p:cNvPr id="79" name="TextBox 78">
              <a:extLst>
                <a:ext uri="{FF2B5EF4-FFF2-40B4-BE49-F238E27FC236}">
                  <a16:creationId xmlns:a16="http://schemas.microsoft.com/office/drawing/2014/main" id="{2EDFC567-E9B9-73FB-DB19-45DF2DACE98A}"/>
                </a:ext>
              </a:extLst>
            </p:cNvPr>
            <p:cNvSpPr txBox="1">
              <a:spLocks/>
            </p:cNvSpPr>
            <p:nvPr userDrawn="1"/>
          </p:nvSpPr>
          <p:spPr>
            <a:xfrm>
              <a:off x="26777998" y="31342022"/>
              <a:ext cx="3015490" cy="10584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a:ln>
                    <a:noFill/>
                  </a:ln>
                  <a:solidFill>
                    <a:srgbClr val="3C55A5"/>
                  </a:solidFill>
                  <a:effectLst/>
                  <a:uLnTx/>
                  <a:uFillTx/>
                  <a:latin typeface="Aptos" panose="02110004020202020204"/>
                  <a:ea typeface="+mn-ea"/>
                  <a:cs typeface="+mn-cs"/>
                </a:rPr>
                <a:t>SAFE</a:t>
              </a:r>
            </a:p>
          </p:txBody>
        </p:sp>
        <p:sp>
          <p:nvSpPr>
            <p:cNvPr id="80" name="TextBox 79">
              <a:extLst>
                <a:ext uri="{FF2B5EF4-FFF2-40B4-BE49-F238E27FC236}">
                  <a16:creationId xmlns:a16="http://schemas.microsoft.com/office/drawing/2014/main" id="{365A4333-A86B-3CEC-7C88-4F24FEA117CD}"/>
                </a:ext>
              </a:extLst>
            </p:cNvPr>
            <p:cNvSpPr txBox="1">
              <a:spLocks/>
            </p:cNvSpPr>
            <p:nvPr userDrawn="1"/>
          </p:nvSpPr>
          <p:spPr>
            <a:xfrm>
              <a:off x="30058698" y="31342022"/>
              <a:ext cx="4712043" cy="1673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a:ln>
                    <a:noFill/>
                  </a:ln>
                  <a:solidFill>
                    <a:srgbClr val="3C55A5"/>
                  </a:solidFill>
                  <a:effectLst/>
                  <a:uLnTx/>
                  <a:uFillTx/>
                  <a:latin typeface="Aptos" panose="02110004020202020204"/>
                  <a:ea typeface="+mn-ea"/>
                  <a:cs typeface="+mn-cs"/>
                </a:rPr>
                <a:t>DELIBERATE</a:t>
              </a:r>
            </a:p>
          </p:txBody>
        </p:sp>
        <p:sp>
          <p:nvSpPr>
            <p:cNvPr id="81" name="TextBox 80">
              <a:extLst>
                <a:ext uri="{FF2B5EF4-FFF2-40B4-BE49-F238E27FC236}">
                  <a16:creationId xmlns:a16="http://schemas.microsoft.com/office/drawing/2014/main" id="{C676196F-E338-C970-6954-8CAC5EF4B5CB}"/>
                </a:ext>
              </a:extLst>
            </p:cNvPr>
            <p:cNvSpPr txBox="1">
              <a:spLocks/>
            </p:cNvSpPr>
            <p:nvPr userDrawn="1"/>
          </p:nvSpPr>
          <p:spPr>
            <a:xfrm>
              <a:off x="35035952" y="31342022"/>
              <a:ext cx="3846729" cy="1673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a:ln>
                    <a:noFill/>
                  </a:ln>
                  <a:solidFill>
                    <a:srgbClr val="3C55A5"/>
                  </a:solidFill>
                  <a:effectLst/>
                  <a:uLnTx/>
                  <a:uFillTx/>
                  <a:latin typeface="Aptos" panose="02110004020202020204"/>
                  <a:ea typeface="+mn-ea"/>
                  <a:cs typeface="+mn-cs"/>
                </a:rPr>
                <a:t>ENGAGED</a:t>
              </a:r>
            </a:p>
          </p:txBody>
        </p:sp>
        <p:sp>
          <p:nvSpPr>
            <p:cNvPr id="82" name="TextBox 81">
              <a:extLst>
                <a:ext uri="{FF2B5EF4-FFF2-40B4-BE49-F238E27FC236}">
                  <a16:creationId xmlns:a16="http://schemas.microsoft.com/office/drawing/2014/main" id="{36BC18E8-4A74-0C74-0361-7802AF3BE349}"/>
                </a:ext>
              </a:extLst>
            </p:cNvPr>
            <p:cNvSpPr txBox="1">
              <a:spLocks/>
            </p:cNvSpPr>
            <p:nvPr userDrawn="1"/>
          </p:nvSpPr>
          <p:spPr>
            <a:xfrm>
              <a:off x="39147892" y="31336128"/>
              <a:ext cx="4763654" cy="1673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33" b="1" i="0" u="none" strike="noStrike" kern="1200" cap="none" spc="0" normalizeH="0" baseline="0" noProof="0">
                  <a:ln>
                    <a:noFill/>
                  </a:ln>
                  <a:solidFill>
                    <a:srgbClr val="3C55A5"/>
                  </a:solidFill>
                  <a:effectLst/>
                  <a:uLnTx/>
                  <a:uFillTx/>
                  <a:latin typeface="Aptos" panose="02110004020202020204"/>
                  <a:ea typeface="+mn-ea"/>
                  <a:cs typeface="+mn-cs"/>
                </a:rPr>
                <a:t>COMMITTED</a:t>
              </a:r>
            </a:p>
          </p:txBody>
        </p:sp>
        <p:cxnSp>
          <p:nvCxnSpPr>
            <p:cNvPr id="86" name="Straight Connector 85">
              <a:extLst>
                <a:ext uri="{FF2B5EF4-FFF2-40B4-BE49-F238E27FC236}">
                  <a16:creationId xmlns:a16="http://schemas.microsoft.com/office/drawing/2014/main" id="{B871EF48-B0EA-D68D-D0F7-C8DB28817FCC}"/>
                </a:ext>
              </a:extLst>
            </p:cNvPr>
            <p:cNvCxnSpPr>
              <a:cxnSpLocks/>
            </p:cNvCxnSpPr>
            <p:nvPr userDrawn="1"/>
          </p:nvCxnSpPr>
          <p:spPr>
            <a:xfrm>
              <a:off x="38930900" y="31359935"/>
              <a:ext cx="0" cy="983330"/>
            </a:xfrm>
            <a:prstGeom prst="line">
              <a:avLst/>
            </a:prstGeom>
            <a:ln w="82550">
              <a:solidFill>
                <a:srgbClr val="BF9449"/>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408A8A7A-8FA8-777D-457F-2DDB65F97B75}"/>
                </a:ext>
              </a:extLst>
            </p:cNvPr>
            <p:cNvCxnSpPr>
              <a:cxnSpLocks/>
            </p:cNvCxnSpPr>
            <p:nvPr userDrawn="1"/>
          </p:nvCxnSpPr>
          <p:spPr>
            <a:xfrm>
              <a:off x="34772572" y="31368461"/>
              <a:ext cx="0" cy="983330"/>
            </a:xfrm>
            <a:prstGeom prst="line">
              <a:avLst/>
            </a:prstGeom>
            <a:ln w="82550">
              <a:solidFill>
                <a:srgbClr val="BF9449"/>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D7961A78-152E-61DD-028A-F3B1FC915254}"/>
                </a:ext>
              </a:extLst>
            </p:cNvPr>
            <p:cNvCxnSpPr>
              <a:cxnSpLocks/>
            </p:cNvCxnSpPr>
            <p:nvPr userDrawn="1"/>
          </p:nvCxnSpPr>
          <p:spPr>
            <a:xfrm>
              <a:off x="29774432" y="31359935"/>
              <a:ext cx="0" cy="983330"/>
            </a:xfrm>
            <a:prstGeom prst="line">
              <a:avLst/>
            </a:prstGeom>
            <a:ln w="82550">
              <a:solidFill>
                <a:srgbClr val="BF9449"/>
              </a:solidFill>
            </a:ln>
          </p:spPr>
          <p:style>
            <a:lnRef idx="2">
              <a:schemeClr val="accent1"/>
            </a:lnRef>
            <a:fillRef idx="0">
              <a:schemeClr val="accent1"/>
            </a:fillRef>
            <a:effectRef idx="1">
              <a:schemeClr val="accent1"/>
            </a:effectRef>
            <a:fontRef idx="minor">
              <a:schemeClr val="tx1"/>
            </a:fontRef>
          </p:style>
        </p:cxnSp>
      </p:grpSp>
      <p:sp>
        <p:nvSpPr>
          <p:cNvPr id="13" name="Title 1">
            <a:extLst>
              <a:ext uri="{FF2B5EF4-FFF2-40B4-BE49-F238E27FC236}">
                <a16:creationId xmlns:a16="http://schemas.microsoft.com/office/drawing/2014/main" id="{ED96B9B7-739E-26CF-D970-6A581D39B372}"/>
              </a:ext>
            </a:extLst>
          </p:cNvPr>
          <p:cNvSpPr>
            <a:spLocks noGrp="1"/>
          </p:cNvSpPr>
          <p:nvPr>
            <p:ph type="ctrTitle"/>
          </p:nvPr>
        </p:nvSpPr>
        <p:spPr>
          <a:xfrm>
            <a:off x="1564105" y="483476"/>
            <a:ext cx="7343356" cy="706891"/>
          </a:xfrm>
        </p:spPr>
        <p:txBody>
          <a:bodyPr anchor="ctr">
            <a:normAutofit/>
          </a:bodyPr>
          <a:lstStyle>
            <a:lvl1pPr algn="l">
              <a:defRPr sz="3479">
                <a:solidFill>
                  <a:srgbClr val="BF9449"/>
                </a:solidFill>
              </a:defRPr>
            </a:lvl1pPr>
          </a:lstStyle>
          <a:p>
            <a:r>
              <a:rPr lang="en-US"/>
              <a:t>Click to edit Master title style</a:t>
            </a:r>
          </a:p>
        </p:txBody>
      </p:sp>
    </p:spTree>
    <p:extLst>
      <p:ext uri="{BB962C8B-B14F-4D97-AF65-F5344CB8AC3E}">
        <p14:creationId xmlns:p14="http://schemas.microsoft.com/office/powerpoint/2010/main" val="231806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445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CTF-RH end slide">
    <p:spTree>
      <p:nvGrpSpPr>
        <p:cNvPr id="1" name=""/>
        <p:cNvGrpSpPr/>
        <p:nvPr/>
      </p:nvGrpSpPr>
      <p:grpSpPr>
        <a:xfrm>
          <a:off x="0" y="0"/>
          <a:ext cx="0" cy="0"/>
          <a:chOff x="0" y="0"/>
          <a:chExt cx="0" cy="0"/>
        </a:xfrm>
      </p:grpSpPr>
      <p:pic>
        <p:nvPicPr>
          <p:cNvPr id="3" name="Picture 2" descr="Logo&#10;&#10;AI-generated content may be incorrect.">
            <a:extLst>
              <a:ext uri="{FF2B5EF4-FFF2-40B4-BE49-F238E27FC236}">
                <a16:creationId xmlns:a16="http://schemas.microsoft.com/office/drawing/2014/main" id="{40C4E746-9D85-3533-2298-6B80CB0095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5030" y="1934445"/>
            <a:ext cx="3033940" cy="2989110"/>
          </a:xfrm>
          <a:prstGeom prst="rect">
            <a:avLst/>
          </a:prstGeom>
        </p:spPr>
      </p:pic>
      <p:sp>
        <p:nvSpPr>
          <p:cNvPr id="4" name="Slide Number Placeholder 3">
            <a:extLst>
              <a:ext uri="{FF2B5EF4-FFF2-40B4-BE49-F238E27FC236}">
                <a16:creationId xmlns:a16="http://schemas.microsoft.com/office/drawing/2014/main" id="{E167262A-8A71-29EF-420E-0EE8E0315C10}"/>
              </a:ext>
            </a:extLst>
          </p:cNvPr>
          <p:cNvSpPr>
            <a:spLocks noGrp="1"/>
          </p:cNvSpPr>
          <p:nvPr>
            <p:ph type="sldNum" sz="quarter" idx="12"/>
          </p:nvPr>
        </p:nvSpPr>
        <p:spPr/>
        <p:txBody>
          <a:bodyPr/>
          <a:lstStyle/>
          <a:p>
            <a:fld id="{5459BC1E-B056-49CF-A360-745DDD21FD9E}" type="slidenum">
              <a:rPr lang="en-US" smtClean="0"/>
              <a:t>‹#›</a:t>
            </a:fld>
            <a:endParaRPr lang="en-US"/>
          </a:p>
        </p:txBody>
      </p:sp>
    </p:spTree>
    <p:extLst>
      <p:ext uri="{BB962C8B-B14F-4D97-AF65-F5344CB8AC3E}">
        <p14:creationId xmlns:p14="http://schemas.microsoft.com/office/powerpoint/2010/main" val="3780968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Rectangle 78">
            <a:extLst>
              <a:ext uri="{FF2B5EF4-FFF2-40B4-BE49-F238E27FC236}">
                <a16:creationId xmlns:a16="http://schemas.microsoft.com/office/drawing/2014/main" id="{DD298749-DE59-CF4B-C1F7-2F0B3A3FD3F2}"/>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2" name="Title 1">
            <a:extLst>
              <a:ext uri="{FF2B5EF4-FFF2-40B4-BE49-F238E27FC236}">
                <a16:creationId xmlns:a16="http://schemas.microsoft.com/office/drawing/2014/main" id="{C50B8FB2-B88D-5029-1938-5724E7F6EEA9}"/>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C6C3A25-4BD2-C948-1E78-CF57E804CB7F}"/>
              </a:ext>
            </a:extLst>
          </p:cNvPr>
          <p:cNvSpPr>
            <a:spLocks noGrp="1"/>
          </p:cNvSpPr>
          <p:nvPr>
            <p:ph idx="1"/>
          </p:nvPr>
        </p:nvSpPr>
        <p:spPr>
          <a:xfrm>
            <a:off x="136231" y="1470981"/>
            <a:ext cx="8871538" cy="5021893"/>
          </a:xfrm>
        </p:spPr>
        <p:txBody>
          <a:bodyPr/>
          <a:lstStyle>
            <a:lvl1pPr marL="228600" indent="-228600">
              <a:lnSpc>
                <a:spcPct val="100000"/>
              </a:lnSpc>
              <a:spcBef>
                <a:spcPts val="0"/>
              </a:spcBef>
              <a:buFont typeface="Arial" panose="020B0604020202020204" pitchFamily="34" charset="0"/>
              <a:buChar char="•"/>
              <a:defRPr/>
            </a:lvl1pPr>
            <a:lvl2pPr marL="457200" indent="-228600">
              <a:lnSpc>
                <a:spcPct val="100000"/>
              </a:lnSpc>
              <a:spcBef>
                <a:spcPts val="0"/>
              </a:spcBef>
              <a:defRPr/>
            </a:lvl2pPr>
            <a:lvl3pPr marL="685800" indent="-228600">
              <a:lnSpc>
                <a:spcPct val="100000"/>
              </a:lnSpc>
              <a:spcBef>
                <a:spcPts val="0"/>
              </a:spcBef>
              <a:defRPr/>
            </a:lvl3pPr>
            <a:lvl4pPr marL="914400" indent="-228600">
              <a:lnSpc>
                <a:spcPct val="100000"/>
              </a:lnSpc>
              <a:spcBef>
                <a:spcPts val="0"/>
              </a:spcBef>
              <a:defRPr/>
            </a:lvl4pPr>
            <a:lvl5pPr marL="1143000" indent="-228600">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AEF648C-B1CD-231A-DFFF-A4A13F61A1C7}"/>
              </a:ext>
            </a:extLst>
          </p:cNvPr>
          <p:cNvSpPr>
            <a:spLocks noGrp="1"/>
          </p:cNvSpPr>
          <p:nvPr>
            <p:ph type="ftr" sz="quarter" idx="11"/>
          </p:nvPr>
        </p:nvSpPr>
        <p:spPr/>
        <p:txBody>
          <a:bodyPr/>
          <a:lstStyle>
            <a:lvl1pPr>
              <a:defRPr/>
            </a:lvl1pPr>
          </a:lstStyle>
          <a:p>
            <a:pPr>
              <a:defRPr/>
            </a:pPr>
            <a:r>
              <a:rPr lang="en-US"/>
              <a:t>UNCLASSIFIED</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tint val="82000"/>
                  </a:prstClr>
                </a:solidFill>
                <a:effectLst/>
                <a:uLnTx/>
                <a:uFillTx/>
                <a:latin typeface=" 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 Arial"/>
              <a:ea typeface="+mn-ea"/>
              <a:cs typeface="+mn-cs"/>
            </a:endParaRPr>
          </a:p>
        </p:txBody>
      </p:sp>
      <p:sp>
        <p:nvSpPr>
          <p:cNvPr id="8" name="TextBox 7">
            <a:extLst>
              <a:ext uri="{FF2B5EF4-FFF2-40B4-BE49-F238E27FC236}">
                <a16:creationId xmlns:a16="http://schemas.microsoft.com/office/drawing/2014/main" id="{EC626D07-0339-3D38-741B-1A8F116B6C1A}"/>
              </a:ext>
            </a:extLst>
          </p:cNvPr>
          <p:cNvSpPr txBox="1"/>
          <p:nvPr userDrawn="1"/>
        </p:nvSpPr>
        <p:spPr>
          <a:xfrm>
            <a:off x="1132277" y="1152229"/>
            <a:ext cx="22903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SAFE. DELIBERATE. ENGAGED. COMMITTED.</a:t>
            </a:r>
          </a:p>
        </p:txBody>
      </p:sp>
      <p:pic>
        <p:nvPicPr>
          <p:cNvPr id="4" name="Picture 3" descr="Logo&#10;&#10;AI-generated content may be incorrect.">
            <a:extLst>
              <a:ext uri="{FF2B5EF4-FFF2-40B4-BE49-F238E27FC236}">
                <a16:creationId xmlns:a16="http://schemas.microsoft.com/office/drawing/2014/main" id="{C1FE4B62-772A-7D06-3726-82B55A9861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483" y="156058"/>
            <a:ext cx="1180096" cy="1186035"/>
          </a:xfrm>
          <a:prstGeom prst="rect">
            <a:avLst/>
          </a:prstGeom>
        </p:spPr>
      </p:pic>
    </p:spTree>
    <p:extLst>
      <p:ext uri="{BB962C8B-B14F-4D97-AF65-F5344CB8AC3E}">
        <p14:creationId xmlns:p14="http://schemas.microsoft.com/office/powerpoint/2010/main" val="2188807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CTF-RH CNRH CONOP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971B170-5190-38B8-E9E4-9E318831A224}"/>
              </a:ext>
            </a:extLst>
          </p:cNvPr>
          <p:cNvSpPr/>
          <p:nvPr userDrawn="1"/>
        </p:nvSpPr>
        <p:spPr>
          <a:xfrm>
            <a:off x="896471" y="1203200"/>
            <a:ext cx="7512423" cy="111675"/>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78">
            <a:extLst>
              <a:ext uri="{FF2B5EF4-FFF2-40B4-BE49-F238E27FC236}">
                <a16:creationId xmlns:a16="http://schemas.microsoft.com/office/drawing/2014/main" id="{DD298749-DE59-CF4B-C1F7-2F0B3A3FD3F2}"/>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2" name="Title 1">
            <a:extLst>
              <a:ext uri="{FF2B5EF4-FFF2-40B4-BE49-F238E27FC236}">
                <a16:creationId xmlns:a16="http://schemas.microsoft.com/office/drawing/2014/main" id="{C50B8FB2-B88D-5029-1938-5724E7F6EEA9}"/>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p>
            <a:fld id="{5459BC1E-B056-49CF-A360-745DDD21FD9E}" type="slidenum">
              <a:rPr lang="en-US" smtClean="0"/>
              <a:t>‹#›</a:t>
            </a:fld>
            <a:endParaRPr lang="en-US"/>
          </a:p>
        </p:txBody>
      </p:sp>
      <p:sp>
        <p:nvSpPr>
          <p:cNvPr id="4" name="Rectangle 22">
            <a:extLst>
              <a:ext uri="{FF2B5EF4-FFF2-40B4-BE49-F238E27FC236}">
                <a16:creationId xmlns:a16="http://schemas.microsoft.com/office/drawing/2014/main" id="{ECEC4763-01E6-2624-F83E-CD4FE9F38EC1}"/>
              </a:ext>
            </a:extLst>
          </p:cNvPr>
          <p:cNvSpPr/>
          <p:nvPr userDrawn="1"/>
        </p:nvSpPr>
        <p:spPr>
          <a:xfrm>
            <a:off x="61447"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22">
            <a:extLst>
              <a:ext uri="{FF2B5EF4-FFF2-40B4-BE49-F238E27FC236}">
                <a16:creationId xmlns:a16="http://schemas.microsoft.com/office/drawing/2014/main" id="{D8778E47-DE74-2A2D-B4C3-1331F3C337B0}"/>
              </a:ext>
            </a:extLst>
          </p:cNvPr>
          <p:cNvSpPr/>
          <p:nvPr userDrawn="1"/>
        </p:nvSpPr>
        <p:spPr>
          <a:xfrm>
            <a:off x="3050931"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1" name="Rectangle 22">
            <a:extLst>
              <a:ext uri="{FF2B5EF4-FFF2-40B4-BE49-F238E27FC236}">
                <a16:creationId xmlns:a16="http://schemas.microsoft.com/office/drawing/2014/main" id="{334DA7DD-75DC-D559-8CF1-CE31D7505941}"/>
              </a:ext>
            </a:extLst>
          </p:cNvPr>
          <p:cNvSpPr/>
          <p:nvPr userDrawn="1"/>
        </p:nvSpPr>
        <p:spPr>
          <a:xfrm>
            <a:off x="6040415" y="1441055"/>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2" name="Content Placeholder 2">
            <a:extLst>
              <a:ext uri="{FF2B5EF4-FFF2-40B4-BE49-F238E27FC236}">
                <a16:creationId xmlns:a16="http://schemas.microsoft.com/office/drawing/2014/main" id="{FDA43E4E-59A6-99EC-5B1D-BDA585477D77}"/>
              </a:ext>
            </a:extLst>
          </p:cNvPr>
          <p:cNvSpPr>
            <a:spLocks noGrp="1"/>
          </p:cNvSpPr>
          <p:nvPr>
            <p:ph idx="1"/>
          </p:nvPr>
        </p:nvSpPr>
        <p:spPr>
          <a:xfrm>
            <a:off x="61447" y="1441055"/>
            <a:ext cx="2989484" cy="5028919"/>
          </a:xfrm>
          <a:prstGeom prst="rect">
            <a:avLst/>
          </a:prstGeom>
        </p:spPr>
        <p:txBody>
          <a:bodyPr/>
          <a:lstStyle>
            <a:lvl1pPr marL="137160" indent="-137160">
              <a:lnSpc>
                <a:spcPct val="100000"/>
              </a:lnSpc>
              <a:spcBef>
                <a:spcPts val="0"/>
              </a:spcBef>
              <a:buNone/>
              <a:defRPr sz="1200" b="1" u="sng"/>
            </a:lvl1pPr>
            <a:lvl2pPr marL="137160" indent="-137160">
              <a:lnSpc>
                <a:spcPct val="100000"/>
              </a:lnSpc>
              <a:spcBef>
                <a:spcPts val="0"/>
              </a:spcBef>
              <a:defRPr sz="1200"/>
            </a:lvl2pPr>
            <a:lvl3pPr marL="228600" indent="-114300">
              <a:lnSpc>
                <a:spcPct val="100000"/>
              </a:lnSpc>
              <a:spcBef>
                <a:spcPts val="0"/>
              </a:spcBef>
              <a:buFont typeface="Wingdings" panose="05000000000000000000" pitchFamily="2" charset="2"/>
              <a:buChar char="Ø"/>
              <a:defRPr sz="1200"/>
            </a:lvl3pPr>
            <a:lvl4pPr marL="342900" indent="-114300">
              <a:lnSpc>
                <a:spcPct val="100000"/>
              </a:lnSpc>
              <a:spcBef>
                <a:spcPts val="0"/>
              </a:spcBef>
              <a:buFont typeface="Wingdings" panose="05000000000000000000" pitchFamily="2" charset="2"/>
              <a:buChar char="v"/>
              <a:defRPr sz="1200"/>
            </a:lvl4pPr>
            <a:lvl5pPr marL="457200" indent="-114300">
              <a:lnSpc>
                <a:spcPct val="100000"/>
              </a:lnSpc>
              <a:spcBef>
                <a:spcPts val="0"/>
              </a:spcBef>
              <a:buFont typeface="Wingdings" panose="05000000000000000000" pitchFamily="2" charset="2"/>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1F62F574-9D31-F037-372E-E59EA17D0EAE}"/>
              </a:ext>
            </a:extLst>
          </p:cNvPr>
          <p:cNvSpPr>
            <a:spLocks noGrp="1"/>
          </p:cNvSpPr>
          <p:nvPr>
            <p:ph idx="17"/>
          </p:nvPr>
        </p:nvSpPr>
        <p:spPr>
          <a:xfrm>
            <a:off x="6035199" y="1433512"/>
            <a:ext cx="2989484" cy="5028919"/>
          </a:xfrm>
          <a:prstGeom prst="rect">
            <a:avLst/>
          </a:prstGeom>
        </p:spPr>
        <p:txBody>
          <a:bodyPr/>
          <a:lstStyle>
            <a:lvl1pPr marL="137160" indent="-137160">
              <a:lnSpc>
                <a:spcPct val="100000"/>
              </a:lnSpc>
              <a:spcBef>
                <a:spcPts val="0"/>
              </a:spcBef>
              <a:buNone/>
              <a:defRPr sz="1200" b="1" u="sng"/>
            </a:lvl1pPr>
            <a:lvl2pPr marL="137160" indent="-137160">
              <a:lnSpc>
                <a:spcPct val="100000"/>
              </a:lnSpc>
              <a:spcBef>
                <a:spcPts val="0"/>
              </a:spcBef>
              <a:defRPr sz="1200"/>
            </a:lvl2pPr>
            <a:lvl3pPr marL="228600" indent="-114300">
              <a:lnSpc>
                <a:spcPct val="100000"/>
              </a:lnSpc>
              <a:spcBef>
                <a:spcPts val="0"/>
              </a:spcBef>
              <a:buFont typeface="Wingdings" panose="05000000000000000000" pitchFamily="2" charset="2"/>
              <a:buChar char="Ø"/>
              <a:defRPr sz="1200"/>
            </a:lvl3pPr>
            <a:lvl4pPr marL="342900" indent="-114300">
              <a:lnSpc>
                <a:spcPct val="100000"/>
              </a:lnSpc>
              <a:spcBef>
                <a:spcPts val="0"/>
              </a:spcBef>
              <a:buFont typeface="Wingdings" panose="05000000000000000000" pitchFamily="2" charset="2"/>
              <a:buChar char="v"/>
              <a:defRPr sz="1200"/>
            </a:lvl4pPr>
            <a:lvl5pPr marL="457200" indent="-114300">
              <a:lnSpc>
                <a:spcPct val="100000"/>
              </a:lnSpc>
              <a:spcBef>
                <a:spcPts val="0"/>
              </a:spcBef>
              <a:buFont typeface="Wingdings" panose="05000000000000000000" pitchFamily="2" charset="2"/>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20329C45-DABD-D8E6-433E-5CE5EC537D27}"/>
              </a:ext>
            </a:extLst>
          </p:cNvPr>
          <p:cNvSpPr>
            <a:spLocks noGrp="1"/>
          </p:cNvSpPr>
          <p:nvPr>
            <p:ph idx="18" hasCustomPrompt="1"/>
          </p:nvPr>
        </p:nvSpPr>
        <p:spPr>
          <a:xfrm>
            <a:off x="0" y="6596066"/>
            <a:ext cx="2323045" cy="261934"/>
          </a:xfrm>
          <a:prstGeom prst="rect">
            <a:avLst/>
          </a:prstGeom>
        </p:spPr>
        <p:txBody>
          <a:bodyPr anchor="b">
            <a:normAutofit/>
          </a:bodyPr>
          <a:lstStyle>
            <a:lvl1pPr marL="0" indent="0" algn="l">
              <a:buNone/>
              <a:defRPr sz="1000" b="0" i="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sp>
        <p:nvSpPr>
          <p:cNvPr id="23" name="Content Placeholder 2">
            <a:extLst>
              <a:ext uri="{FF2B5EF4-FFF2-40B4-BE49-F238E27FC236}">
                <a16:creationId xmlns:a16="http://schemas.microsoft.com/office/drawing/2014/main" id="{362FD936-D596-4B65-560C-35DECAC0A7EE}"/>
              </a:ext>
            </a:extLst>
          </p:cNvPr>
          <p:cNvSpPr>
            <a:spLocks noGrp="1"/>
          </p:cNvSpPr>
          <p:nvPr>
            <p:ph idx="15"/>
          </p:nvPr>
        </p:nvSpPr>
        <p:spPr>
          <a:xfrm>
            <a:off x="2981326" y="1043775"/>
            <a:ext cx="3181349" cy="173162"/>
          </a:xfrm>
          <a:prstGeom prst="rect">
            <a:avLst/>
          </a:prstGeom>
        </p:spPr>
        <p:txBody>
          <a:bodyPr anchor="ctr"/>
          <a:lstStyle>
            <a:lvl1pPr marL="0" indent="0" algn="ctr">
              <a:buNone/>
              <a:defRPr sz="1200" b="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Click to edit Master text styles</a:t>
            </a:r>
          </a:p>
        </p:txBody>
      </p:sp>
      <p:sp>
        <p:nvSpPr>
          <p:cNvPr id="8" name="Footer Placeholder 4">
            <a:extLst>
              <a:ext uri="{FF2B5EF4-FFF2-40B4-BE49-F238E27FC236}">
                <a16:creationId xmlns:a16="http://schemas.microsoft.com/office/drawing/2014/main" id="{8128CDFE-F5DE-92BC-8EDA-73A5E056C8FB}"/>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
        <p:nvSpPr>
          <p:cNvPr id="3" name="Footer Placeholder 4">
            <a:extLst>
              <a:ext uri="{FF2B5EF4-FFF2-40B4-BE49-F238E27FC236}">
                <a16:creationId xmlns:a16="http://schemas.microsoft.com/office/drawing/2014/main" id="{FCFC12FF-20A7-E814-544F-5CF902C3BAA6}"/>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pic>
        <p:nvPicPr>
          <p:cNvPr id="5" name="Picture 4">
            <a:extLst>
              <a:ext uri="{FF2B5EF4-FFF2-40B4-BE49-F238E27FC236}">
                <a16:creationId xmlns:a16="http://schemas.microsoft.com/office/drawing/2014/main" id="{3DE885D4-8F3D-8207-91DA-04296D06F2F8}"/>
              </a:ext>
            </a:extLst>
          </p:cNvPr>
          <p:cNvPicPr>
            <a:picLocks noChangeAspect="1"/>
          </p:cNvPicPr>
          <p:nvPr userDrawn="1"/>
        </p:nvPicPr>
        <p:blipFill>
          <a:blip r:embed="rId2"/>
          <a:stretch>
            <a:fillRect/>
          </a:stretch>
        </p:blipFill>
        <p:spPr>
          <a:xfrm>
            <a:off x="47575" y="-13900"/>
            <a:ext cx="1389019" cy="1409436"/>
          </a:xfrm>
          <a:prstGeom prst="rect">
            <a:avLst/>
          </a:prstGeom>
        </p:spPr>
      </p:pic>
      <p:pic>
        <p:nvPicPr>
          <p:cNvPr id="17" name="Picture 16" descr="Logo&#10;&#10;AI-generated content may be incorrect.">
            <a:extLst>
              <a:ext uri="{FF2B5EF4-FFF2-40B4-BE49-F238E27FC236}">
                <a16:creationId xmlns:a16="http://schemas.microsoft.com/office/drawing/2014/main" id="{99A2CA74-88A4-3336-DC76-67B225660A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50828" y="42599"/>
            <a:ext cx="1373228" cy="1352937"/>
          </a:xfrm>
          <a:prstGeom prst="rect">
            <a:avLst/>
          </a:prstGeom>
        </p:spPr>
      </p:pic>
    </p:spTree>
    <p:extLst>
      <p:ext uri="{BB962C8B-B14F-4D97-AF65-F5344CB8AC3E}">
        <p14:creationId xmlns:p14="http://schemas.microsoft.com/office/powerpoint/2010/main" val="96735260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CTF-RH CNRH quad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61C6073-120F-006C-2872-03F6E837B4BA}"/>
              </a:ext>
            </a:extLst>
          </p:cNvPr>
          <p:cNvSpPr/>
          <p:nvPr userDrawn="1"/>
        </p:nvSpPr>
        <p:spPr>
          <a:xfrm>
            <a:off x="896471" y="1203200"/>
            <a:ext cx="7512423" cy="111675"/>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3F2DAF-C61D-8080-7122-6C0923F9782A}"/>
              </a:ext>
            </a:extLst>
          </p:cNvPr>
          <p:cNvSpPr>
            <a:spLocks noGrp="1"/>
          </p:cNvSpPr>
          <p:nvPr>
            <p:ph type="sldNum" sz="quarter" idx="12"/>
          </p:nvPr>
        </p:nvSpPr>
        <p:spPr>
          <a:xfrm>
            <a:off x="8756952" y="6469975"/>
            <a:ext cx="395654" cy="365125"/>
          </a:xfrm>
        </p:spPr>
        <p:txBody>
          <a:bodyPr/>
          <a:lstStyle/>
          <a:p>
            <a:fld id="{5459BC1E-B056-49CF-A360-745DDD21FD9E}" type="slidenum">
              <a:rPr lang="en-US" smtClean="0"/>
              <a:t>‹#›</a:t>
            </a:fld>
            <a:endParaRPr lang="en-US"/>
          </a:p>
        </p:txBody>
      </p:sp>
      <p:sp>
        <p:nvSpPr>
          <p:cNvPr id="8" name="Rectangle 78">
            <a:extLst>
              <a:ext uri="{FF2B5EF4-FFF2-40B4-BE49-F238E27FC236}">
                <a16:creationId xmlns:a16="http://schemas.microsoft.com/office/drawing/2014/main" id="{8EC233E9-890A-41FC-AD72-4E41F8237999}"/>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11" name="Slide Number Placeholder 5">
            <a:extLst>
              <a:ext uri="{FF2B5EF4-FFF2-40B4-BE49-F238E27FC236}">
                <a16:creationId xmlns:a16="http://schemas.microsoft.com/office/drawing/2014/main" id="{F9843E1E-3910-77D4-6DDA-746AB8F1AF95}"/>
              </a:ext>
            </a:extLst>
          </p:cNvPr>
          <p:cNvSpPr txBox="1">
            <a:spLocks/>
          </p:cNvSpPr>
          <p:nvPr userDrawn="1"/>
        </p:nvSpPr>
        <p:spPr>
          <a:xfrm>
            <a:off x="8756952" y="6469975"/>
            <a:ext cx="39565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9BC1E-B056-49CF-A360-745DDD21FD9E}" type="slidenum">
              <a:rPr lang="en-US" smtClean="0"/>
              <a:pPr/>
              <a:t>‹#›</a:t>
            </a:fld>
            <a:endParaRPr lang="en-US"/>
          </a:p>
        </p:txBody>
      </p:sp>
      <p:cxnSp>
        <p:nvCxnSpPr>
          <p:cNvPr id="2" name="Straight Connector 1">
            <a:extLst>
              <a:ext uri="{FF2B5EF4-FFF2-40B4-BE49-F238E27FC236}">
                <a16:creationId xmlns:a16="http://schemas.microsoft.com/office/drawing/2014/main" id="{4A53C67E-EB33-5DEC-C9F8-6D5AFBD68890}"/>
              </a:ext>
            </a:extLst>
          </p:cNvPr>
          <p:cNvCxnSpPr>
            <a:cxnSpLocks/>
          </p:cNvCxnSpPr>
          <p:nvPr userDrawn="1"/>
        </p:nvCxnSpPr>
        <p:spPr>
          <a:xfrm>
            <a:off x="4572000" y="1285247"/>
            <a:ext cx="0" cy="5220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597FD-5B0E-F44F-05E4-4D452FF4982E}"/>
              </a:ext>
            </a:extLst>
          </p:cNvPr>
          <p:cNvCxnSpPr>
            <a:cxnSpLocks/>
          </p:cNvCxnSpPr>
          <p:nvPr userDrawn="1"/>
        </p:nvCxnSpPr>
        <p:spPr>
          <a:xfrm>
            <a:off x="61447" y="3971925"/>
            <a:ext cx="90211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8C386EBA-C74B-71BA-F3DF-BFB157B09B1D}"/>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9" name="Text Placeholder 2">
            <a:extLst>
              <a:ext uri="{FF2B5EF4-FFF2-40B4-BE49-F238E27FC236}">
                <a16:creationId xmlns:a16="http://schemas.microsoft.com/office/drawing/2014/main" id="{57C031E1-32EC-35D3-289F-AAEC06B95DEA}"/>
              </a:ext>
            </a:extLst>
          </p:cNvPr>
          <p:cNvSpPr>
            <a:spLocks noGrp="1"/>
          </p:cNvSpPr>
          <p:nvPr>
            <p:ph type="body" sz="quarter" idx="16" hasCustomPrompt="1"/>
          </p:nvPr>
        </p:nvSpPr>
        <p:spPr>
          <a:xfrm>
            <a:off x="61445" y="1437905"/>
            <a:ext cx="4469290" cy="290513"/>
          </a:xfrm>
          <a:prstGeom prst="rect">
            <a:avLst/>
          </a:prstGeo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0" name="Text Placeholder 4">
            <a:extLst>
              <a:ext uri="{FF2B5EF4-FFF2-40B4-BE49-F238E27FC236}">
                <a16:creationId xmlns:a16="http://schemas.microsoft.com/office/drawing/2014/main" id="{797AB4DB-C63E-26AB-8A58-0595CA4E8C18}"/>
              </a:ext>
            </a:extLst>
          </p:cNvPr>
          <p:cNvSpPr>
            <a:spLocks noGrp="1"/>
          </p:cNvSpPr>
          <p:nvPr>
            <p:ph type="body" sz="quarter" idx="17" hasCustomPrompt="1"/>
          </p:nvPr>
        </p:nvSpPr>
        <p:spPr>
          <a:xfrm>
            <a:off x="61445" y="1756886"/>
            <a:ext cx="4469292" cy="2158933"/>
          </a:xfrm>
          <a:prstGeom prst="rect">
            <a:avLst/>
          </a:prstGeo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12" name="Text Placeholder 2">
            <a:extLst>
              <a:ext uri="{FF2B5EF4-FFF2-40B4-BE49-F238E27FC236}">
                <a16:creationId xmlns:a16="http://schemas.microsoft.com/office/drawing/2014/main" id="{955242A0-0C46-1487-3826-7CBB29B9A6A5}"/>
              </a:ext>
            </a:extLst>
          </p:cNvPr>
          <p:cNvSpPr>
            <a:spLocks noGrp="1"/>
          </p:cNvSpPr>
          <p:nvPr>
            <p:ph type="body" sz="quarter" idx="18" hasCustomPrompt="1"/>
          </p:nvPr>
        </p:nvSpPr>
        <p:spPr>
          <a:xfrm>
            <a:off x="4615843" y="1437905"/>
            <a:ext cx="4469290" cy="290513"/>
          </a:xfrm>
          <a:prstGeom prst="rect">
            <a:avLst/>
          </a:prstGeo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4" name="Text Placeholder 4">
            <a:extLst>
              <a:ext uri="{FF2B5EF4-FFF2-40B4-BE49-F238E27FC236}">
                <a16:creationId xmlns:a16="http://schemas.microsoft.com/office/drawing/2014/main" id="{D54F9D02-BC29-7DD1-104A-E3A4B73E8362}"/>
              </a:ext>
            </a:extLst>
          </p:cNvPr>
          <p:cNvSpPr>
            <a:spLocks noGrp="1"/>
          </p:cNvSpPr>
          <p:nvPr>
            <p:ph type="body" sz="quarter" idx="19" hasCustomPrompt="1"/>
          </p:nvPr>
        </p:nvSpPr>
        <p:spPr>
          <a:xfrm>
            <a:off x="4615843" y="1756886"/>
            <a:ext cx="4469292" cy="2158933"/>
          </a:xfrm>
          <a:prstGeom prst="rect">
            <a:avLst/>
          </a:prstGeo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15" name="Text Placeholder 2">
            <a:extLst>
              <a:ext uri="{FF2B5EF4-FFF2-40B4-BE49-F238E27FC236}">
                <a16:creationId xmlns:a16="http://schemas.microsoft.com/office/drawing/2014/main" id="{0766F72A-BD09-64DD-E9C1-A97639174974}"/>
              </a:ext>
            </a:extLst>
          </p:cNvPr>
          <p:cNvSpPr>
            <a:spLocks noGrp="1"/>
          </p:cNvSpPr>
          <p:nvPr>
            <p:ph type="body" sz="quarter" idx="20" hasCustomPrompt="1"/>
          </p:nvPr>
        </p:nvSpPr>
        <p:spPr>
          <a:xfrm>
            <a:off x="58866" y="4044011"/>
            <a:ext cx="4469290" cy="290513"/>
          </a:xfrm>
          <a:prstGeom prst="rect">
            <a:avLst/>
          </a:prstGeo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9" name="Text Placeholder 4">
            <a:extLst>
              <a:ext uri="{FF2B5EF4-FFF2-40B4-BE49-F238E27FC236}">
                <a16:creationId xmlns:a16="http://schemas.microsoft.com/office/drawing/2014/main" id="{AA1D90E5-DA6F-4231-C900-143139E07B85}"/>
              </a:ext>
            </a:extLst>
          </p:cNvPr>
          <p:cNvSpPr>
            <a:spLocks noGrp="1"/>
          </p:cNvSpPr>
          <p:nvPr>
            <p:ph type="body" sz="quarter" idx="23" hasCustomPrompt="1"/>
          </p:nvPr>
        </p:nvSpPr>
        <p:spPr>
          <a:xfrm>
            <a:off x="4613261" y="4348757"/>
            <a:ext cx="4469292" cy="2106984"/>
          </a:xfrm>
          <a:prstGeom prst="rect">
            <a:avLst/>
          </a:prstGeo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20" name="Text Placeholder 4">
            <a:extLst>
              <a:ext uri="{FF2B5EF4-FFF2-40B4-BE49-F238E27FC236}">
                <a16:creationId xmlns:a16="http://schemas.microsoft.com/office/drawing/2014/main" id="{C323C922-82F1-2059-941B-049E743B476A}"/>
              </a:ext>
            </a:extLst>
          </p:cNvPr>
          <p:cNvSpPr>
            <a:spLocks noGrp="1"/>
          </p:cNvSpPr>
          <p:nvPr>
            <p:ph type="body" sz="quarter" idx="24" hasCustomPrompt="1"/>
          </p:nvPr>
        </p:nvSpPr>
        <p:spPr>
          <a:xfrm>
            <a:off x="59352" y="4359137"/>
            <a:ext cx="4469292" cy="2106984"/>
          </a:xfrm>
          <a:prstGeom prst="rect">
            <a:avLst/>
          </a:prstGeo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22" name="Text Placeholder 2">
            <a:extLst>
              <a:ext uri="{FF2B5EF4-FFF2-40B4-BE49-F238E27FC236}">
                <a16:creationId xmlns:a16="http://schemas.microsoft.com/office/drawing/2014/main" id="{7DA5DCE9-8146-BFBF-3A29-A890979A8019}"/>
              </a:ext>
            </a:extLst>
          </p:cNvPr>
          <p:cNvSpPr>
            <a:spLocks noGrp="1"/>
          </p:cNvSpPr>
          <p:nvPr>
            <p:ph type="body" sz="quarter" idx="25" hasCustomPrompt="1"/>
          </p:nvPr>
        </p:nvSpPr>
        <p:spPr>
          <a:xfrm>
            <a:off x="4613264" y="4044011"/>
            <a:ext cx="4469290" cy="290513"/>
          </a:xfrm>
          <a:prstGeom prst="rect">
            <a:avLst/>
          </a:prstGeo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6" name="Footer Placeholder 4">
            <a:extLst>
              <a:ext uri="{FF2B5EF4-FFF2-40B4-BE49-F238E27FC236}">
                <a16:creationId xmlns:a16="http://schemas.microsoft.com/office/drawing/2014/main" id="{C20A5E5E-D531-CF82-0AF0-A04176BF6AEB}"/>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
        <p:nvSpPr>
          <p:cNvPr id="17" name="Content Placeholder 2">
            <a:extLst>
              <a:ext uri="{FF2B5EF4-FFF2-40B4-BE49-F238E27FC236}">
                <a16:creationId xmlns:a16="http://schemas.microsoft.com/office/drawing/2014/main" id="{6B97D72D-833C-F9D8-EF92-0B880E1917BC}"/>
              </a:ext>
            </a:extLst>
          </p:cNvPr>
          <p:cNvSpPr>
            <a:spLocks noGrp="1"/>
          </p:cNvSpPr>
          <p:nvPr>
            <p:ph idx="26" hasCustomPrompt="1"/>
          </p:nvPr>
        </p:nvSpPr>
        <p:spPr>
          <a:xfrm>
            <a:off x="0" y="6596066"/>
            <a:ext cx="2323045" cy="261934"/>
          </a:xfrm>
          <a:prstGeom prst="rect">
            <a:avLst/>
          </a:prstGeom>
        </p:spPr>
        <p:txBody>
          <a:bodyPr anchor="b">
            <a:normAutofit/>
          </a:bodyPr>
          <a:lstStyle>
            <a:lvl1pPr marL="0" indent="0" algn="l">
              <a:buNone/>
              <a:defRPr sz="1000" b="0" i="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sp>
        <p:nvSpPr>
          <p:cNvPr id="6" name="Footer Placeholder 4">
            <a:extLst>
              <a:ext uri="{FF2B5EF4-FFF2-40B4-BE49-F238E27FC236}">
                <a16:creationId xmlns:a16="http://schemas.microsoft.com/office/drawing/2014/main" id="{E24BF9BB-251F-DE1A-6121-9F78A02D9CB4}"/>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pic>
        <p:nvPicPr>
          <p:cNvPr id="18" name="Picture 17">
            <a:extLst>
              <a:ext uri="{FF2B5EF4-FFF2-40B4-BE49-F238E27FC236}">
                <a16:creationId xmlns:a16="http://schemas.microsoft.com/office/drawing/2014/main" id="{8A925A39-CD37-B142-5B35-99D490990AFA}"/>
              </a:ext>
            </a:extLst>
          </p:cNvPr>
          <p:cNvPicPr>
            <a:picLocks noChangeAspect="1"/>
          </p:cNvPicPr>
          <p:nvPr userDrawn="1"/>
        </p:nvPicPr>
        <p:blipFill>
          <a:blip r:embed="rId2"/>
          <a:stretch>
            <a:fillRect/>
          </a:stretch>
        </p:blipFill>
        <p:spPr>
          <a:xfrm>
            <a:off x="47575" y="-13900"/>
            <a:ext cx="1389019" cy="1409436"/>
          </a:xfrm>
          <a:prstGeom prst="rect">
            <a:avLst/>
          </a:prstGeom>
        </p:spPr>
      </p:pic>
      <p:pic>
        <p:nvPicPr>
          <p:cNvPr id="21" name="Picture 20" descr="Logo&#10;&#10;AI-generated content may be incorrect.">
            <a:extLst>
              <a:ext uri="{FF2B5EF4-FFF2-40B4-BE49-F238E27FC236}">
                <a16:creationId xmlns:a16="http://schemas.microsoft.com/office/drawing/2014/main" id="{86814E80-D8E1-D8D7-0618-4574B67EDC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50828" y="42599"/>
            <a:ext cx="1373228" cy="1352937"/>
          </a:xfrm>
          <a:prstGeom prst="rect">
            <a:avLst/>
          </a:prstGeom>
        </p:spPr>
      </p:pic>
    </p:spTree>
    <p:extLst>
      <p:ext uri="{BB962C8B-B14F-4D97-AF65-F5344CB8AC3E}">
        <p14:creationId xmlns:p14="http://schemas.microsoft.com/office/powerpoint/2010/main" val="1017239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CTF-RH CNRH decision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3B2AEB5-F43A-B5B6-E4A3-A0E8D724A565}"/>
              </a:ext>
            </a:extLst>
          </p:cNvPr>
          <p:cNvSpPr/>
          <p:nvPr userDrawn="1"/>
        </p:nvSpPr>
        <p:spPr>
          <a:xfrm>
            <a:off x="896471" y="1203200"/>
            <a:ext cx="7512423" cy="111675"/>
          </a:xfrm>
          <a:prstGeom prst="rect">
            <a:avLst/>
          </a:prstGeom>
          <a:solidFill>
            <a:srgbClr val="283989"/>
          </a:solidFill>
          <a:ln>
            <a:solidFill>
              <a:srgbClr val="EEAF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3F2DAF-C61D-8080-7122-6C0923F9782A}"/>
              </a:ext>
            </a:extLst>
          </p:cNvPr>
          <p:cNvSpPr>
            <a:spLocks noGrp="1"/>
          </p:cNvSpPr>
          <p:nvPr>
            <p:ph type="sldNum" sz="quarter" idx="12"/>
          </p:nvPr>
        </p:nvSpPr>
        <p:spPr>
          <a:xfrm>
            <a:off x="8756952" y="6469975"/>
            <a:ext cx="395654" cy="365125"/>
          </a:xfrm>
        </p:spPr>
        <p:txBody>
          <a:bodyPr/>
          <a:lstStyle/>
          <a:p>
            <a:fld id="{5459BC1E-B056-49CF-A360-745DDD21FD9E}" type="slidenum">
              <a:rPr lang="en-US" smtClean="0"/>
              <a:t>‹#›</a:t>
            </a:fld>
            <a:endParaRPr lang="en-US"/>
          </a:p>
        </p:txBody>
      </p:sp>
      <p:sp>
        <p:nvSpPr>
          <p:cNvPr id="8" name="Rectangle 78">
            <a:extLst>
              <a:ext uri="{FF2B5EF4-FFF2-40B4-BE49-F238E27FC236}">
                <a16:creationId xmlns:a16="http://schemas.microsoft.com/office/drawing/2014/main" id="{8EC233E9-890A-41FC-AD72-4E41F8237999}"/>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11" name="Slide Number Placeholder 5">
            <a:extLst>
              <a:ext uri="{FF2B5EF4-FFF2-40B4-BE49-F238E27FC236}">
                <a16:creationId xmlns:a16="http://schemas.microsoft.com/office/drawing/2014/main" id="{F9843E1E-3910-77D4-6DDA-746AB8F1AF95}"/>
              </a:ext>
            </a:extLst>
          </p:cNvPr>
          <p:cNvSpPr txBox="1">
            <a:spLocks/>
          </p:cNvSpPr>
          <p:nvPr userDrawn="1"/>
        </p:nvSpPr>
        <p:spPr>
          <a:xfrm>
            <a:off x="8756952" y="6469975"/>
            <a:ext cx="39565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59BC1E-B056-49CF-A360-745DDD21FD9E}" type="slidenum">
              <a:rPr lang="en-US" smtClean="0">
                <a:solidFill>
                  <a:schemeClr val="tx1"/>
                </a:solidFill>
              </a:rPr>
              <a:pPr/>
              <a:t>‹#›</a:t>
            </a:fld>
            <a:endParaRPr lang="en-US">
              <a:solidFill>
                <a:schemeClr val="tx1"/>
              </a:solidFill>
            </a:endParaRPr>
          </a:p>
        </p:txBody>
      </p:sp>
      <p:cxnSp>
        <p:nvCxnSpPr>
          <p:cNvPr id="2" name="Straight Connector 1">
            <a:extLst>
              <a:ext uri="{FF2B5EF4-FFF2-40B4-BE49-F238E27FC236}">
                <a16:creationId xmlns:a16="http://schemas.microsoft.com/office/drawing/2014/main" id="{4A53C67E-EB33-5DEC-C9F8-6D5AFBD68890}"/>
              </a:ext>
            </a:extLst>
          </p:cNvPr>
          <p:cNvCxnSpPr>
            <a:cxnSpLocks/>
          </p:cNvCxnSpPr>
          <p:nvPr userDrawn="1"/>
        </p:nvCxnSpPr>
        <p:spPr>
          <a:xfrm>
            <a:off x="4572000" y="1285247"/>
            <a:ext cx="0" cy="52209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4597FD-5B0E-F44F-05E4-4D452FF4982E}"/>
              </a:ext>
            </a:extLst>
          </p:cNvPr>
          <p:cNvCxnSpPr>
            <a:cxnSpLocks/>
          </p:cNvCxnSpPr>
          <p:nvPr userDrawn="1"/>
        </p:nvCxnSpPr>
        <p:spPr>
          <a:xfrm>
            <a:off x="61447" y="3971925"/>
            <a:ext cx="90211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8CBCEB7A-3E2B-7FD4-A272-531A4C4D155D}"/>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12" name="Text Placeholder 2">
            <a:extLst>
              <a:ext uri="{FF2B5EF4-FFF2-40B4-BE49-F238E27FC236}">
                <a16:creationId xmlns:a16="http://schemas.microsoft.com/office/drawing/2014/main" id="{9A477E85-7F25-FD21-697E-84ECA862EC6C}"/>
              </a:ext>
            </a:extLst>
          </p:cNvPr>
          <p:cNvSpPr>
            <a:spLocks noGrp="1"/>
          </p:cNvSpPr>
          <p:nvPr>
            <p:ph type="body" sz="quarter" idx="16" hasCustomPrompt="1"/>
          </p:nvPr>
        </p:nvSpPr>
        <p:spPr>
          <a:xfrm>
            <a:off x="61445" y="1437905"/>
            <a:ext cx="4469290" cy="290513"/>
          </a:xfrm>
          <a:prstGeom prst="rect">
            <a:avLst/>
          </a:prstGeo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18" name="Text Placeholder 4">
            <a:extLst>
              <a:ext uri="{FF2B5EF4-FFF2-40B4-BE49-F238E27FC236}">
                <a16:creationId xmlns:a16="http://schemas.microsoft.com/office/drawing/2014/main" id="{32753ACC-2D0E-AB75-52B5-0F0336D59AAA}"/>
              </a:ext>
            </a:extLst>
          </p:cNvPr>
          <p:cNvSpPr>
            <a:spLocks noGrp="1"/>
          </p:cNvSpPr>
          <p:nvPr>
            <p:ph type="body" sz="quarter" idx="17" hasCustomPrompt="1"/>
          </p:nvPr>
        </p:nvSpPr>
        <p:spPr>
          <a:xfrm>
            <a:off x="61445" y="1756886"/>
            <a:ext cx="4469292" cy="2158933"/>
          </a:xfrm>
          <a:prstGeom prst="rect">
            <a:avLst/>
          </a:prstGeo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19" name="Text Placeholder 2">
            <a:extLst>
              <a:ext uri="{FF2B5EF4-FFF2-40B4-BE49-F238E27FC236}">
                <a16:creationId xmlns:a16="http://schemas.microsoft.com/office/drawing/2014/main" id="{6E55A045-9CDD-5FD7-1F84-3243173D3CF6}"/>
              </a:ext>
            </a:extLst>
          </p:cNvPr>
          <p:cNvSpPr>
            <a:spLocks noGrp="1"/>
          </p:cNvSpPr>
          <p:nvPr>
            <p:ph type="body" sz="quarter" idx="18" hasCustomPrompt="1"/>
          </p:nvPr>
        </p:nvSpPr>
        <p:spPr>
          <a:xfrm>
            <a:off x="4615843" y="1437905"/>
            <a:ext cx="4469290" cy="290513"/>
          </a:xfrm>
          <a:prstGeom prst="rect">
            <a:avLst/>
          </a:prstGeo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20" name="Text Placeholder 4">
            <a:extLst>
              <a:ext uri="{FF2B5EF4-FFF2-40B4-BE49-F238E27FC236}">
                <a16:creationId xmlns:a16="http://schemas.microsoft.com/office/drawing/2014/main" id="{4E7F465D-6BA5-A016-3DDB-D3BC0CBC4E20}"/>
              </a:ext>
            </a:extLst>
          </p:cNvPr>
          <p:cNvSpPr>
            <a:spLocks noGrp="1"/>
          </p:cNvSpPr>
          <p:nvPr>
            <p:ph type="body" sz="quarter" idx="19" hasCustomPrompt="1"/>
          </p:nvPr>
        </p:nvSpPr>
        <p:spPr>
          <a:xfrm>
            <a:off x="4615843" y="1756886"/>
            <a:ext cx="4469292" cy="2158933"/>
          </a:xfrm>
          <a:prstGeom prst="rect">
            <a:avLst/>
          </a:prstGeo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21" name="Text Placeholder 2">
            <a:extLst>
              <a:ext uri="{FF2B5EF4-FFF2-40B4-BE49-F238E27FC236}">
                <a16:creationId xmlns:a16="http://schemas.microsoft.com/office/drawing/2014/main" id="{CC3147E7-12CB-6F4F-3AF3-6D671D3ED9E8}"/>
              </a:ext>
            </a:extLst>
          </p:cNvPr>
          <p:cNvSpPr>
            <a:spLocks noGrp="1"/>
          </p:cNvSpPr>
          <p:nvPr>
            <p:ph type="body" sz="quarter" idx="20" hasCustomPrompt="1"/>
          </p:nvPr>
        </p:nvSpPr>
        <p:spPr>
          <a:xfrm>
            <a:off x="58866" y="4044011"/>
            <a:ext cx="4469290" cy="290513"/>
          </a:xfrm>
          <a:prstGeom prst="rect">
            <a:avLst/>
          </a:prstGeo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24" name="Text Placeholder 4">
            <a:extLst>
              <a:ext uri="{FF2B5EF4-FFF2-40B4-BE49-F238E27FC236}">
                <a16:creationId xmlns:a16="http://schemas.microsoft.com/office/drawing/2014/main" id="{30473CD1-04CB-6E10-DED6-65E4E9EBAF02}"/>
              </a:ext>
            </a:extLst>
          </p:cNvPr>
          <p:cNvSpPr>
            <a:spLocks noGrp="1"/>
          </p:cNvSpPr>
          <p:nvPr>
            <p:ph type="body" sz="quarter" idx="24" hasCustomPrompt="1"/>
          </p:nvPr>
        </p:nvSpPr>
        <p:spPr>
          <a:xfrm>
            <a:off x="59352" y="4359137"/>
            <a:ext cx="4469292" cy="2106984"/>
          </a:xfrm>
          <a:prstGeom prst="rect">
            <a:avLst/>
          </a:prstGeo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25" name="Text Placeholder 4">
            <a:extLst>
              <a:ext uri="{FF2B5EF4-FFF2-40B4-BE49-F238E27FC236}">
                <a16:creationId xmlns:a16="http://schemas.microsoft.com/office/drawing/2014/main" id="{CAD27435-0DE9-4DE6-2B68-7F02DEAD67ED}"/>
              </a:ext>
            </a:extLst>
          </p:cNvPr>
          <p:cNvSpPr>
            <a:spLocks noGrp="1"/>
          </p:cNvSpPr>
          <p:nvPr>
            <p:ph type="body" sz="quarter" idx="23" hasCustomPrompt="1"/>
          </p:nvPr>
        </p:nvSpPr>
        <p:spPr>
          <a:xfrm>
            <a:off x="4613261" y="4348757"/>
            <a:ext cx="4469292" cy="1594843"/>
          </a:xfrm>
          <a:prstGeom prst="rect">
            <a:avLst/>
          </a:prstGeom>
        </p:spPr>
        <p:txBody>
          <a:bodyPr>
            <a:normAutofit/>
          </a:bodyPr>
          <a:lstStyle>
            <a:lvl1pPr marL="112713" indent="-112713">
              <a:lnSpc>
                <a:spcPct val="90000"/>
              </a:lnSpc>
              <a:spcBef>
                <a:spcPts val="600"/>
              </a:spcBef>
              <a:buFont typeface="Wingdings" panose="05000000000000000000" pitchFamily="2" charset="2"/>
              <a:buChar char="Ø"/>
              <a:defRPr sz="1200" b="0">
                <a:latin typeface="Arial" panose="020B0604020202020204" pitchFamily="34" charset="0"/>
                <a:cs typeface="Arial" panose="020B0604020202020204" pitchFamily="34" charset="0"/>
              </a:defRPr>
            </a:lvl1pPr>
            <a:lvl2pPr marL="338138" indent="-111125">
              <a:lnSpc>
                <a:spcPct val="90000"/>
              </a:lnSpc>
              <a:spcBef>
                <a:spcPts val="600"/>
              </a:spcBef>
              <a:buFont typeface="Wingdings" panose="05000000000000000000" pitchFamily="2" charset="2"/>
              <a:buChar char="§"/>
              <a:defRPr sz="1200" b="0">
                <a:latin typeface="Arial" panose="020B0604020202020204" pitchFamily="34" charset="0"/>
                <a:cs typeface="Arial" panose="020B0604020202020204" pitchFamily="34" charset="0"/>
              </a:defRPr>
            </a:lvl2pPr>
            <a:lvl3pPr marL="461963" indent="0">
              <a:lnSpc>
                <a:spcPct val="90000"/>
              </a:lnSpc>
              <a:spcBef>
                <a:spcPts val="600"/>
              </a:spcBef>
              <a:defRPr sz="1200" b="0">
                <a:latin typeface="Arial" panose="020B0604020202020204" pitchFamily="34" charset="0"/>
                <a:cs typeface="Arial" panose="020B0604020202020204" pitchFamily="34" charset="0"/>
              </a:defRPr>
            </a:lvl3pPr>
            <a:lvl4pPr marL="801688" indent="-114300">
              <a:lnSpc>
                <a:spcPct val="90000"/>
              </a:lnSpc>
              <a:spcBef>
                <a:spcPts val="600"/>
              </a:spcBef>
              <a:buFont typeface="Arial" panose="020B0604020202020204" pitchFamily="34" charset="0"/>
              <a:buChar char="‒"/>
              <a:defRPr sz="1200" b="0">
                <a:latin typeface="Arial" panose="020B0604020202020204" pitchFamily="34" charset="0"/>
                <a:cs typeface="Arial" panose="020B0604020202020204" pitchFamily="34" charset="0"/>
              </a:defRPr>
            </a:lvl4pPr>
            <a:lvl5pPr marL="914400" indent="0">
              <a:lnSpc>
                <a:spcPct val="90000"/>
              </a:lnSpc>
              <a:spcBef>
                <a:spcPts val="600"/>
              </a:spcBef>
              <a:defRPr sz="1400" b="1">
                <a:latin typeface="Arial" panose="020B0604020202020204" pitchFamily="34" charset="0"/>
                <a:cs typeface="Arial" panose="020B0604020202020204" pitchFamily="34" charset="0"/>
              </a:defRPr>
            </a:lvl5pPr>
          </a:lstStyle>
          <a:p>
            <a:pPr lvl="0"/>
            <a:r>
              <a:rPr lang="en-US"/>
              <a:t> Edit Master text styles</a:t>
            </a:r>
          </a:p>
          <a:p>
            <a:pPr lvl="1"/>
            <a:r>
              <a:rPr lang="en-US"/>
              <a:t> Second level</a:t>
            </a:r>
          </a:p>
          <a:p>
            <a:pPr lvl="2"/>
            <a:r>
              <a:rPr lang="en-US"/>
              <a:t> Third level</a:t>
            </a:r>
          </a:p>
          <a:p>
            <a:pPr lvl="3"/>
            <a:r>
              <a:rPr lang="en-US"/>
              <a:t> Fourth level</a:t>
            </a:r>
          </a:p>
        </p:txBody>
      </p:sp>
      <p:sp>
        <p:nvSpPr>
          <p:cNvPr id="26" name="Text Placeholder 2">
            <a:extLst>
              <a:ext uri="{FF2B5EF4-FFF2-40B4-BE49-F238E27FC236}">
                <a16:creationId xmlns:a16="http://schemas.microsoft.com/office/drawing/2014/main" id="{F99A9660-2887-EF0C-6A3D-2BC274022E08}"/>
              </a:ext>
            </a:extLst>
          </p:cNvPr>
          <p:cNvSpPr>
            <a:spLocks noGrp="1"/>
          </p:cNvSpPr>
          <p:nvPr>
            <p:ph type="body" sz="quarter" idx="25" hasCustomPrompt="1"/>
          </p:nvPr>
        </p:nvSpPr>
        <p:spPr>
          <a:xfrm>
            <a:off x="4613264" y="4044011"/>
            <a:ext cx="4469290" cy="290513"/>
          </a:xfrm>
          <a:prstGeom prst="rect">
            <a:avLst/>
          </a:prstGeom>
        </p:spPr>
        <p:txBody>
          <a:bodyPr anchor="ctr">
            <a:noAutofit/>
          </a:bodyPr>
          <a:lstStyle>
            <a:lvl1pPr marL="0" indent="0" algn="ctr">
              <a:buNone/>
              <a:defRPr sz="1200" b="1" u="sng" baseline="0">
                <a:latin typeface="Arial" panose="020B0604020202020204" pitchFamily="34" charset="0"/>
                <a:cs typeface="Arial" panose="020B0604020202020204" pitchFamily="34" charset="0"/>
              </a:defRPr>
            </a:lvl1pPr>
          </a:lstStyle>
          <a:p>
            <a:pPr lvl="0"/>
            <a:r>
              <a:rPr lang="en-US"/>
              <a:t>Section Header</a:t>
            </a:r>
          </a:p>
        </p:txBody>
      </p:sp>
      <p:sp>
        <p:nvSpPr>
          <p:cNvPr id="27" name="Footer Placeholder 4">
            <a:extLst>
              <a:ext uri="{FF2B5EF4-FFF2-40B4-BE49-F238E27FC236}">
                <a16:creationId xmlns:a16="http://schemas.microsoft.com/office/drawing/2014/main" id="{EC128E2F-F3C0-91EC-39F8-B155936A36FA}"/>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grpSp>
        <p:nvGrpSpPr>
          <p:cNvPr id="35" name="Group 34">
            <a:extLst>
              <a:ext uri="{FF2B5EF4-FFF2-40B4-BE49-F238E27FC236}">
                <a16:creationId xmlns:a16="http://schemas.microsoft.com/office/drawing/2014/main" id="{0519EA33-1D17-99F1-CF42-9049CF9E8EC6}"/>
              </a:ext>
            </a:extLst>
          </p:cNvPr>
          <p:cNvGrpSpPr/>
          <p:nvPr userDrawn="1"/>
        </p:nvGrpSpPr>
        <p:grpSpPr>
          <a:xfrm>
            <a:off x="4613260" y="5952392"/>
            <a:ext cx="4469292" cy="513729"/>
            <a:chOff x="4613260" y="5952392"/>
            <a:chExt cx="4469292" cy="513729"/>
          </a:xfrm>
        </p:grpSpPr>
        <p:sp>
          <p:nvSpPr>
            <p:cNvPr id="4" name="TextBox 3">
              <a:extLst>
                <a:ext uri="{FF2B5EF4-FFF2-40B4-BE49-F238E27FC236}">
                  <a16:creationId xmlns:a16="http://schemas.microsoft.com/office/drawing/2014/main" id="{EBC8F661-5D93-0750-F0ED-53953DA64238}"/>
                </a:ext>
              </a:extLst>
            </p:cNvPr>
            <p:cNvSpPr txBox="1">
              <a:spLocks/>
            </p:cNvSpPr>
            <p:nvPr userDrawn="1"/>
          </p:nvSpPr>
          <p:spPr>
            <a:xfrm>
              <a:off x="4613260" y="5952392"/>
              <a:ext cx="4469292" cy="513729"/>
            </a:xfrm>
            <a:prstGeom prst="rect">
              <a:avLst/>
            </a:prstGeom>
            <a:solidFill>
              <a:schemeClr val="bg2">
                <a:lumMod val="90000"/>
              </a:schemeClr>
            </a:solidFill>
            <a:ln>
              <a:solidFill>
                <a:schemeClr val="tx1"/>
              </a:solidFill>
            </a:ln>
          </p:spPr>
          <p:txBody>
            <a:bodyPr wrap="square" rtlCol="0">
              <a:spAutoFit/>
            </a:bodyPr>
            <a:lstStyle/>
            <a:p>
              <a:pPr algn="ctr"/>
              <a:r>
                <a:rPr lang="en-US" sz="1400" b="1" u="none">
                  <a:latin typeface=" Arial"/>
                </a:rPr>
                <a:t>Approve     Disapprove     Deferred</a:t>
              </a:r>
            </a:p>
            <a:p>
              <a:pPr algn="ctr"/>
              <a:endParaRPr lang="en-US" sz="1400" b="1" u="none">
                <a:latin typeface=" Arial"/>
              </a:endParaRPr>
            </a:p>
          </p:txBody>
        </p:sp>
        <p:sp>
          <p:nvSpPr>
            <p:cNvPr id="32" name="Rectangle 31">
              <a:extLst>
                <a:ext uri="{FF2B5EF4-FFF2-40B4-BE49-F238E27FC236}">
                  <a16:creationId xmlns:a16="http://schemas.microsoft.com/office/drawing/2014/main" id="{74CDA166-7B25-AEA2-5D7F-3BC4C365020C}"/>
                </a:ext>
              </a:extLst>
            </p:cNvPr>
            <p:cNvSpPr>
              <a:spLocks/>
            </p:cNvSpPr>
            <p:nvPr userDrawn="1"/>
          </p:nvSpPr>
          <p:spPr>
            <a:xfrm>
              <a:off x="6676895" y="6234533"/>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80DEC39-6AAB-59F9-0D73-D198DBCCE7FF}"/>
                </a:ext>
              </a:extLst>
            </p:cNvPr>
            <p:cNvSpPr>
              <a:spLocks/>
            </p:cNvSpPr>
            <p:nvPr userDrawn="1"/>
          </p:nvSpPr>
          <p:spPr>
            <a:xfrm>
              <a:off x="5574762" y="6230318"/>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F7976B2-6D6F-C56E-D352-1E19D740A6F7}"/>
                </a:ext>
              </a:extLst>
            </p:cNvPr>
            <p:cNvSpPr>
              <a:spLocks/>
            </p:cNvSpPr>
            <p:nvPr userDrawn="1"/>
          </p:nvSpPr>
          <p:spPr>
            <a:xfrm>
              <a:off x="7779028" y="6230318"/>
              <a:ext cx="342021" cy="19990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oter Placeholder 4">
            <a:extLst>
              <a:ext uri="{FF2B5EF4-FFF2-40B4-BE49-F238E27FC236}">
                <a16:creationId xmlns:a16="http://schemas.microsoft.com/office/drawing/2014/main" id="{3BE84BBD-02C4-20D8-B6E5-2ED06B5F5F13}"/>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solidFill>
                  <a:srgbClr val="FF0000"/>
                </a:solidFill>
              </a:rPr>
              <a:t>Draft/Deliberative Process Not Subject to FOIA</a:t>
            </a:r>
            <a:endParaRPr lang="en-US">
              <a:solidFill>
                <a:srgbClr val="FF0000"/>
              </a:solidFill>
            </a:endParaRPr>
          </a:p>
        </p:txBody>
      </p:sp>
      <p:pic>
        <p:nvPicPr>
          <p:cNvPr id="6" name="Picture 5">
            <a:extLst>
              <a:ext uri="{FF2B5EF4-FFF2-40B4-BE49-F238E27FC236}">
                <a16:creationId xmlns:a16="http://schemas.microsoft.com/office/drawing/2014/main" id="{E8E04B1A-4EE8-0CE0-B92A-A416BB9DB225}"/>
              </a:ext>
            </a:extLst>
          </p:cNvPr>
          <p:cNvPicPr>
            <a:picLocks noChangeAspect="1"/>
          </p:cNvPicPr>
          <p:nvPr userDrawn="1"/>
        </p:nvPicPr>
        <p:blipFill>
          <a:blip r:embed="rId2"/>
          <a:stretch>
            <a:fillRect/>
          </a:stretch>
        </p:blipFill>
        <p:spPr>
          <a:xfrm>
            <a:off x="47575" y="-13900"/>
            <a:ext cx="1389019" cy="1409436"/>
          </a:xfrm>
          <a:prstGeom prst="rect">
            <a:avLst/>
          </a:prstGeom>
        </p:spPr>
      </p:pic>
      <p:pic>
        <p:nvPicPr>
          <p:cNvPr id="10" name="Picture 9" descr="Logo&#10;&#10;AI-generated content may be incorrect.">
            <a:extLst>
              <a:ext uri="{FF2B5EF4-FFF2-40B4-BE49-F238E27FC236}">
                <a16:creationId xmlns:a16="http://schemas.microsoft.com/office/drawing/2014/main" id="{F9896700-4EAF-157C-E0FC-E250A93D7B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50828" y="42599"/>
            <a:ext cx="1373228" cy="1352937"/>
          </a:xfrm>
          <a:prstGeom prst="rect">
            <a:avLst/>
          </a:prstGeom>
        </p:spPr>
      </p:pic>
    </p:spTree>
    <p:extLst>
      <p:ext uri="{BB962C8B-B14F-4D97-AF65-F5344CB8AC3E}">
        <p14:creationId xmlns:p14="http://schemas.microsoft.com/office/powerpoint/2010/main" val="4251792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CTF-RH CNRH subtitle slide">
    <p:spTree>
      <p:nvGrpSpPr>
        <p:cNvPr id="1" name=""/>
        <p:cNvGrpSpPr/>
        <p:nvPr/>
      </p:nvGrpSpPr>
      <p:grpSpPr>
        <a:xfrm>
          <a:off x="0" y="0"/>
          <a:ext cx="0" cy="0"/>
          <a:chOff x="0" y="0"/>
          <a:chExt cx="0" cy="0"/>
        </a:xfrm>
      </p:grpSpPr>
      <p:pic>
        <p:nvPicPr>
          <p:cNvPr id="3" name="Picture 2" descr="Logo&#10;&#10;AI-generated content may be incorrect.">
            <a:extLst>
              <a:ext uri="{FF2B5EF4-FFF2-40B4-BE49-F238E27FC236}">
                <a16:creationId xmlns:a16="http://schemas.microsoft.com/office/drawing/2014/main" id="{E05A53F4-F329-EFCB-736E-4BD7CD6113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4494" y="1155290"/>
            <a:ext cx="2313103" cy="2278924"/>
          </a:xfrm>
          <a:prstGeom prst="rect">
            <a:avLst/>
          </a:prstGeom>
        </p:spPr>
      </p:pic>
      <p:sp>
        <p:nvSpPr>
          <p:cNvPr id="4" name="Slide Number Placeholder 3">
            <a:extLst>
              <a:ext uri="{FF2B5EF4-FFF2-40B4-BE49-F238E27FC236}">
                <a16:creationId xmlns:a16="http://schemas.microsoft.com/office/drawing/2014/main" id="{E167262A-8A71-29EF-420E-0EE8E0315C10}"/>
              </a:ext>
            </a:extLst>
          </p:cNvPr>
          <p:cNvSpPr>
            <a:spLocks noGrp="1"/>
          </p:cNvSpPr>
          <p:nvPr>
            <p:ph type="sldNum" sz="quarter" idx="12"/>
          </p:nvPr>
        </p:nvSpPr>
        <p:spPr/>
        <p:txBody>
          <a:bodyPr/>
          <a:lstStyle/>
          <a:p>
            <a:fld id="{5459BC1E-B056-49CF-A360-745DDD21FD9E}" type="slidenum">
              <a:rPr lang="en-US" smtClean="0"/>
              <a:t>‹#›</a:t>
            </a:fld>
            <a:endParaRPr lang="en-US"/>
          </a:p>
        </p:txBody>
      </p:sp>
      <p:pic>
        <p:nvPicPr>
          <p:cNvPr id="6" name="Picture 5">
            <a:extLst>
              <a:ext uri="{FF2B5EF4-FFF2-40B4-BE49-F238E27FC236}">
                <a16:creationId xmlns:a16="http://schemas.microsoft.com/office/drawing/2014/main" id="{376AC725-DFD5-7A05-3FFE-111C1A2BDDA8}"/>
              </a:ext>
            </a:extLst>
          </p:cNvPr>
          <p:cNvPicPr>
            <a:picLocks noChangeAspect="1"/>
          </p:cNvPicPr>
          <p:nvPr userDrawn="1"/>
        </p:nvPicPr>
        <p:blipFill>
          <a:blip r:embed="rId3"/>
          <a:stretch>
            <a:fillRect/>
          </a:stretch>
        </p:blipFill>
        <p:spPr>
          <a:xfrm>
            <a:off x="1823462" y="1105865"/>
            <a:ext cx="2316620" cy="2350673"/>
          </a:xfrm>
          <a:prstGeom prst="rect">
            <a:avLst/>
          </a:prstGeom>
        </p:spPr>
      </p:pic>
      <p:sp>
        <p:nvSpPr>
          <p:cNvPr id="8" name="Subtitle 2">
            <a:extLst>
              <a:ext uri="{FF2B5EF4-FFF2-40B4-BE49-F238E27FC236}">
                <a16:creationId xmlns:a16="http://schemas.microsoft.com/office/drawing/2014/main" id="{875739FF-327C-2715-868B-E37DD2D65832}"/>
              </a:ext>
            </a:extLst>
          </p:cNvPr>
          <p:cNvSpPr>
            <a:spLocks noGrp="1"/>
          </p:cNvSpPr>
          <p:nvPr>
            <p:ph type="subTitle" idx="1"/>
          </p:nvPr>
        </p:nvSpPr>
        <p:spPr>
          <a:xfrm>
            <a:off x="1305657" y="3541406"/>
            <a:ext cx="6532685" cy="1619677"/>
          </a:xfrm>
          <a:prstGeom prst="rect">
            <a:avLst/>
          </a:prstGeom>
        </p:spPr>
        <p:txBody>
          <a:bodyPr anchor="ct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93DBA89-02B4-E498-F829-367B677AE593}"/>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Tree>
    <p:extLst>
      <p:ext uri="{BB962C8B-B14F-4D97-AF65-F5344CB8AC3E}">
        <p14:creationId xmlns:p14="http://schemas.microsoft.com/office/powerpoint/2010/main" val="3505301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CTF-RH CNRH end slide">
    <p:spTree>
      <p:nvGrpSpPr>
        <p:cNvPr id="1" name=""/>
        <p:cNvGrpSpPr/>
        <p:nvPr/>
      </p:nvGrpSpPr>
      <p:grpSpPr>
        <a:xfrm>
          <a:off x="0" y="0"/>
          <a:ext cx="0" cy="0"/>
          <a:chOff x="0" y="0"/>
          <a:chExt cx="0" cy="0"/>
        </a:xfrm>
      </p:grpSpPr>
      <p:pic>
        <p:nvPicPr>
          <p:cNvPr id="3" name="Picture 2" descr="Logo&#10;&#10;AI-generated content may be incorrect.">
            <a:extLst>
              <a:ext uri="{FF2B5EF4-FFF2-40B4-BE49-F238E27FC236}">
                <a16:creationId xmlns:a16="http://schemas.microsoft.com/office/drawing/2014/main" id="{63F036C7-57E7-FA29-BDED-058A62F9A2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1276" y="1845552"/>
            <a:ext cx="2313103" cy="2278924"/>
          </a:xfrm>
          <a:prstGeom prst="rect">
            <a:avLst/>
          </a:prstGeom>
        </p:spPr>
      </p:pic>
      <p:sp>
        <p:nvSpPr>
          <p:cNvPr id="4" name="Slide Number Placeholder 3">
            <a:extLst>
              <a:ext uri="{FF2B5EF4-FFF2-40B4-BE49-F238E27FC236}">
                <a16:creationId xmlns:a16="http://schemas.microsoft.com/office/drawing/2014/main" id="{E167262A-8A71-29EF-420E-0EE8E0315C10}"/>
              </a:ext>
            </a:extLst>
          </p:cNvPr>
          <p:cNvSpPr>
            <a:spLocks noGrp="1"/>
          </p:cNvSpPr>
          <p:nvPr>
            <p:ph type="sldNum" sz="quarter" idx="12"/>
          </p:nvPr>
        </p:nvSpPr>
        <p:spPr/>
        <p:txBody>
          <a:bodyPr/>
          <a:lstStyle/>
          <a:p>
            <a:fld id="{5459BC1E-B056-49CF-A360-745DDD21FD9E}" type="slidenum">
              <a:rPr lang="en-US" smtClean="0"/>
              <a:t>‹#›</a:t>
            </a:fld>
            <a:endParaRPr lang="en-US"/>
          </a:p>
        </p:txBody>
      </p:sp>
      <p:pic>
        <p:nvPicPr>
          <p:cNvPr id="6" name="Picture 5">
            <a:extLst>
              <a:ext uri="{FF2B5EF4-FFF2-40B4-BE49-F238E27FC236}">
                <a16:creationId xmlns:a16="http://schemas.microsoft.com/office/drawing/2014/main" id="{B81AD8BE-3D66-A820-A1B0-627FDEBD3DBE}"/>
              </a:ext>
            </a:extLst>
          </p:cNvPr>
          <p:cNvPicPr>
            <a:picLocks noChangeAspect="1"/>
          </p:cNvPicPr>
          <p:nvPr userDrawn="1"/>
        </p:nvPicPr>
        <p:blipFill>
          <a:blip r:embed="rId3"/>
          <a:stretch>
            <a:fillRect/>
          </a:stretch>
        </p:blipFill>
        <p:spPr>
          <a:xfrm>
            <a:off x="1823462" y="1791666"/>
            <a:ext cx="2316620" cy="2350673"/>
          </a:xfrm>
          <a:prstGeom prst="rect">
            <a:avLst/>
          </a:prstGeom>
        </p:spPr>
      </p:pic>
      <p:sp>
        <p:nvSpPr>
          <p:cNvPr id="5" name="Footer Placeholder 4">
            <a:extLst>
              <a:ext uri="{FF2B5EF4-FFF2-40B4-BE49-F238E27FC236}">
                <a16:creationId xmlns:a16="http://schemas.microsoft.com/office/drawing/2014/main" id="{C7A9A8D4-CD00-6544-E800-A7611A2C9FC8}"/>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Tree>
    <p:extLst>
      <p:ext uri="{BB962C8B-B14F-4D97-AF65-F5344CB8AC3E}">
        <p14:creationId xmlns:p14="http://schemas.microsoft.com/office/powerpoint/2010/main" val="6857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CTF-RH CONOP slide">
    <p:spTree>
      <p:nvGrpSpPr>
        <p:cNvPr id="1" name=""/>
        <p:cNvGrpSpPr/>
        <p:nvPr/>
      </p:nvGrpSpPr>
      <p:grpSpPr>
        <a:xfrm>
          <a:off x="0" y="0"/>
          <a:ext cx="0" cy="0"/>
          <a:chOff x="0" y="0"/>
          <a:chExt cx="0" cy="0"/>
        </a:xfrm>
      </p:grpSpPr>
      <p:sp>
        <p:nvSpPr>
          <p:cNvPr id="10" name="Rectangle 78">
            <a:extLst>
              <a:ext uri="{FF2B5EF4-FFF2-40B4-BE49-F238E27FC236}">
                <a16:creationId xmlns:a16="http://schemas.microsoft.com/office/drawing/2014/main" id="{DD298749-DE59-CF4B-C1F7-2F0B3A3FD3F2}"/>
              </a:ext>
            </a:extLst>
          </p:cNvPr>
          <p:cNvSpPr/>
          <p:nvPr userDrawn="1"/>
        </p:nvSpPr>
        <p:spPr>
          <a:xfrm>
            <a:off x="633743" y="1052940"/>
            <a:ext cx="8156448" cy="125409"/>
          </a:xfrm>
          <a:prstGeom prst="rect">
            <a:avLst/>
          </a:prstGeom>
          <a:gradFill>
            <a:gsLst>
              <a:gs pos="0">
                <a:srgbClr val="5389C6"/>
              </a:gs>
              <a:gs pos="100000">
                <a:srgbClr val="FFFFFF"/>
              </a:gs>
            </a:gsLst>
            <a:lin ang="0"/>
          </a:gradFill>
          <a:ln cap="flat">
            <a:noFill/>
            <a:prstDash val="solid"/>
          </a:ln>
        </p:spPr>
        <p:txBody>
          <a:bodyPr vert="horz" wrap="non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2" name="Title 1">
            <a:extLst>
              <a:ext uri="{FF2B5EF4-FFF2-40B4-BE49-F238E27FC236}">
                <a16:creationId xmlns:a16="http://schemas.microsoft.com/office/drawing/2014/main" id="{C50B8FB2-B88D-5029-1938-5724E7F6EEA9}"/>
              </a:ext>
            </a:extLst>
          </p:cNvPr>
          <p:cNvSpPr>
            <a:spLocks noGrp="1"/>
          </p:cNvSpPr>
          <p:nvPr>
            <p:ph type="title"/>
          </p:nvPr>
        </p:nvSpPr>
        <p:spPr>
          <a:xfrm>
            <a:off x="1405615" y="261934"/>
            <a:ext cx="6375578" cy="791006"/>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9E532BE5-3D92-9EAA-ECA6-38260FFF8DB5}"/>
              </a:ext>
            </a:extLst>
          </p:cNvPr>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mn-cs"/>
            </a:endParaRPr>
          </a:p>
        </p:txBody>
      </p:sp>
      <p:sp>
        <p:nvSpPr>
          <p:cNvPr id="8" name="TextBox 7">
            <a:extLst>
              <a:ext uri="{FF2B5EF4-FFF2-40B4-BE49-F238E27FC236}">
                <a16:creationId xmlns:a16="http://schemas.microsoft.com/office/drawing/2014/main" id="{EC626D07-0339-3D38-741B-1A8F116B6C1A}"/>
              </a:ext>
            </a:extLst>
          </p:cNvPr>
          <p:cNvSpPr txBox="1"/>
          <p:nvPr userDrawn="1"/>
        </p:nvSpPr>
        <p:spPr>
          <a:xfrm>
            <a:off x="1132277" y="1152229"/>
            <a:ext cx="22903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SAFE. DELIBERATE. ENGAGED. COMMITTED.</a:t>
            </a:r>
          </a:p>
        </p:txBody>
      </p:sp>
      <p:sp>
        <p:nvSpPr>
          <p:cNvPr id="4" name="Rectangle 22">
            <a:extLst>
              <a:ext uri="{FF2B5EF4-FFF2-40B4-BE49-F238E27FC236}">
                <a16:creationId xmlns:a16="http://schemas.microsoft.com/office/drawing/2014/main" id="{ECEC4763-01E6-2624-F83E-CD4FE9F38EC1}"/>
              </a:ext>
            </a:extLst>
          </p:cNvPr>
          <p:cNvSpPr/>
          <p:nvPr userDrawn="1"/>
        </p:nvSpPr>
        <p:spPr>
          <a:xfrm>
            <a:off x="61447"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22">
            <a:extLst>
              <a:ext uri="{FF2B5EF4-FFF2-40B4-BE49-F238E27FC236}">
                <a16:creationId xmlns:a16="http://schemas.microsoft.com/office/drawing/2014/main" id="{D8778E47-DE74-2A2D-B4C3-1331F3C337B0}"/>
              </a:ext>
            </a:extLst>
          </p:cNvPr>
          <p:cNvSpPr/>
          <p:nvPr userDrawn="1"/>
        </p:nvSpPr>
        <p:spPr>
          <a:xfrm>
            <a:off x="3050931" y="1441056"/>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22">
            <a:extLst>
              <a:ext uri="{FF2B5EF4-FFF2-40B4-BE49-F238E27FC236}">
                <a16:creationId xmlns:a16="http://schemas.microsoft.com/office/drawing/2014/main" id="{334DA7DD-75DC-D559-8CF1-CE31D7505941}"/>
              </a:ext>
            </a:extLst>
          </p:cNvPr>
          <p:cNvSpPr/>
          <p:nvPr userDrawn="1"/>
        </p:nvSpPr>
        <p:spPr>
          <a:xfrm>
            <a:off x="6040415" y="1441055"/>
            <a:ext cx="2989484" cy="5028919"/>
          </a:xfrm>
          <a:prstGeom prst="rect">
            <a:avLst/>
          </a:prstGeom>
          <a:noFill/>
          <a:ln w="28575" cap="flat">
            <a:solidFill>
              <a:srgbClr val="000000"/>
            </a:solidFill>
            <a:prstDash val="solid"/>
            <a:miter/>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Content Placeholder 2">
            <a:extLst>
              <a:ext uri="{FF2B5EF4-FFF2-40B4-BE49-F238E27FC236}">
                <a16:creationId xmlns:a16="http://schemas.microsoft.com/office/drawing/2014/main" id="{FDA43E4E-59A6-99EC-5B1D-BDA585477D77}"/>
              </a:ext>
            </a:extLst>
          </p:cNvPr>
          <p:cNvSpPr>
            <a:spLocks noGrp="1"/>
          </p:cNvSpPr>
          <p:nvPr>
            <p:ph idx="1"/>
          </p:nvPr>
        </p:nvSpPr>
        <p:spPr>
          <a:xfrm>
            <a:off x="61447" y="1441055"/>
            <a:ext cx="2989484" cy="5028919"/>
          </a:xfrm>
        </p:spPr>
        <p:txBody>
          <a:bodyPr/>
          <a:lstStyle>
            <a:lvl1pPr marL="137160" indent="-137160">
              <a:lnSpc>
                <a:spcPct val="100000"/>
              </a:lnSpc>
              <a:spcBef>
                <a:spcPts val="0"/>
              </a:spcBef>
              <a:buNone/>
              <a:defRPr sz="1200" b="1" u="sng"/>
            </a:lvl1pPr>
            <a:lvl2pPr marL="137160" indent="-137160">
              <a:lnSpc>
                <a:spcPct val="100000"/>
              </a:lnSpc>
              <a:spcBef>
                <a:spcPts val="0"/>
              </a:spcBef>
              <a:defRPr sz="1200"/>
            </a:lvl2pPr>
            <a:lvl3pPr marL="228600" indent="-114300">
              <a:lnSpc>
                <a:spcPct val="100000"/>
              </a:lnSpc>
              <a:spcBef>
                <a:spcPts val="0"/>
              </a:spcBef>
              <a:buFont typeface="Wingdings" panose="05000000000000000000" pitchFamily="2" charset="2"/>
              <a:buChar char="Ø"/>
              <a:defRPr sz="1200"/>
            </a:lvl3pPr>
            <a:lvl4pPr marL="342900" indent="-114300">
              <a:lnSpc>
                <a:spcPct val="100000"/>
              </a:lnSpc>
              <a:spcBef>
                <a:spcPts val="0"/>
              </a:spcBef>
              <a:buFont typeface="Wingdings" panose="05000000000000000000" pitchFamily="2" charset="2"/>
              <a:buChar char="v"/>
              <a:defRPr sz="1200"/>
            </a:lvl4pPr>
            <a:lvl5pPr marL="457200" indent="-114300">
              <a:lnSpc>
                <a:spcPct val="100000"/>
              </a:lnSpc>
              <a:spcBef>
                <a:spcPts val="0"/>
              </a:spcBef>
              <a:buFont typeface="Wingdings" panose="05000000000000000000" pitchFamily="2" charset="2"/>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362FD936-D596-4B65-560C-35DECAC0A7EE}"/>
              </a:ext>
            </a:extLst>
          </p:cNvPr>
          <p:cNvSpPr>
            <a:spLocks noGrp="1"/>
          </p:cNvSpPr>
          <p:nvPr>
            <p:ph idx="15"/>
          </p:nvPr>
        </p:nvSpPr>
        <p:spPr>
          <a:xfrm>
            <a:off x="5104343" y="988486"/>
            <a:ext cx="3181349" cy="285601"/>
          </a:xfrm>
        </p:spPr>
        <p:txBody>
          <a:bodyPr anchor="ctr"/>
          <a:lstStyle>
            <a:lvl1pPr marL="0" indent="0" algn="ctr">
              <a:buNone/>
              <a:defRPr sz="1200" b="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Click to edit Master text styles</a:t>
            </a:r>
          </a:p>
        </p:txBody>
      </p:sp>
      <p:sp>
        <p:nvSpPr>
          <p:cNvPr id="14" name="Content Placeholder 2">
            <a:extLst>
              <a:ext uri="{FF2B5EF4-FFF2-40B4-BE49-F238E27FC236}">
                <a16:creationId xmlns:a16="http://schemas.microsoft.com/office/drawing/2014/main" id="{1F62F574-9D31-F037-372E-E59EA17D0EAE}"/>
              </a:ext>
            </a:extLst>
          </p:cNvPr>
          <p:cNvSpPr>
            <a:spLocks noGrp="1"/>
          </p:cNvSpPr>
          <p:nvPr>
            <p:ph idx="17"/>
          </p:nvPr>
        </p:nvSpPr>
        <p:spPr>
          <a:xfrm>
            <a:off x="6035199" y="1433512"/>
            <a:ext cx="2989484" cy="5028919"/>
          </a:xfrm>
        </p:spPr>
        <p:txBody>
          <a:bodyPr/>
          <a:lstStyle>
            <a:lvl1pPr marL="137160" indent="-137160">
              <a:lnSpc>
                <a:spcPct val="100000"/>
              </a:lnSpc>
              <a:spcBef>
                <a:spcPts val="0"/>
              </a:spcBef>
              <a:buNone/>
              <a:defRPr sz="1200" b="1" u="sng"/>
            </a:lvl1pPr>
            <a:lvl2pPr marL="137160" indent="-137160">
              <a:lnSpc>
                <a:spcPct val="100000"/>
              </a:lnSpc>
              <a:spcBef>
                <a:spcPts val="0"/>
              </a:spcBef>
              <a:defRPr sz="1200"/>
            </a:lvl2pPr>
            <a:lvl3pPr marL="228600" indent="-114300">
              <a:lnSpc>
                <a:spcPct val="100000"/>
              </a:lnSpc>
              <a:spcBef>
                <a:spcPts val="0"/>
              </a:spcBef>
              <a:buFont typeface="Wingdings" panose="05000000000000000000" pitchFamily="2" charset="2"/>
              <a:buChar char="Ø"/>
              <a:defRPr sz="1200"/>
            </a:lvl3pPr>
            <a:lvl4pPr marL="342900" indent="-114300">
              <a:lnSpc>
                <a:spcPct val="100000"/>
              </a:lnSpc>
              <a:spcBef>
                <a:spcPts val="0"/>
              </a:spcBef>
              <a:buFont typeface="Wingdings" panose="05000000000000000000" pitchFamily="2" charset="2"/>
              <a:buChar char="v"/>
              <a:defRPr sz="1200"/>
            </a:lvl4pPr>
            <a:lvl5pPr marL="457200" indent="-114300">
              <a:lnSpc>
                <a:spcPct val="100000"/>
              </a:lnSpc>
              <a:spcBef>
                <a:spcPts val="0"/>
              </a:spcBef>
              <a:buFont typeface="Wingdings" panose="05000000000000000000" pitchFamily="2" charset="2"/>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20329C45-DABD-D8E6-433E-5CE5EC537D27}"/>
              </a:ext>
            </a:extLst>
          </p:cNvPr>
          <p:cNvSpPr>
            <a:spLocks noGrp="1"/>
          </p:cNvSpPr>
          <p:nvPr>
            <p:ph idx="18" hasCustomPrompt="1"/>
          </p:nvPr>
        </p:nvSpPr>
        <p:spPr>
          <a:xfrm>
            <a:off x="0" y="6572399"/>
            <a:ext cx="2323045" cy="285601"/>
          </a:xfrm>
        </p:spPr>
        <p:txBody>
          <a:bodyPr anchor="b">
            <a:normAutofit/>
          </a:bodyPr>
          <a:lstStyle>
            <a:lvl1pPr marL="0" indent="0" algn="l">
              <a:buNone/>
              <a:defRPr sz="1000" b="0" i="1" u="none"/>
            </a:lvl1pPr>
            <a:lvl2pPr marL="114300" indent="-114300">
              <a:defRPr sz="1200"/>
            </a:lvl2pPr>
            <a:lvl3pPr marL="228600" indent="-114300">
              <a:defRPr sz="1200"/>
            </a:lvl3pPr>
            <a:lvl4pPr marL="342900" indent="-114300">
              <a:defRPr sz="1200"/>
            </a:lvl4pPr>
            <a:lvl5pPr marL="457200" indent="-114300">
              <a:defRPr sz="1200"/>
            </a:lvl5pPr>
          </a:lstStyle>
          <a:p>
            <a:pPr lvl="0"/>
            <a:r>
              <a:rPr lang="en-US"/>
              <a:t>CAO: </a:t>
            </a:r>
          </a:p>
        </p:txBody>
      </p:sp>
      <p:sp>
        <p:nvSpPr>
          <p:cNvPr id="13" name="Footer Placeholder 4">
            <a:extLst>
              <a:ext uri="{FF2B5EF4-FFF2-40B4-BE49-F238E27FC236}">
                <a16:creationId xmlns:a16="http://schemas.microsoft.com/office/drawing/2014/main" id="{70010D67-42FF-A35A-1ABC-D6D6A2346895}"/>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
        <p:nvSpPr>
          <p:cNvPr id="3" name="Footer Placeholder 4">
            <a:extLst>
              <a:ext uri="{FF2B5EF4-FFF2-40B4-BE49-F238E27FC236}">
                <a16:creationId xmlns:a16="http://schemas.microsoft.com/office/drawing/2014/main" id="{0A2BA30A-4777-85F5-41C8-1D561B41CC73}"/>
              </a:ext>
            </a:extLst>
          </p:cNvPr>
          <p:cNvSpPr txBox="1">
            <a:spLocks/>
          </p:cNvSpPr>
          <p:nvPr userDrawn="1"/>
        </p:nvSpPr>
        <p:spPr>
          <a:xfrm>
            <a:off x="2528349" y="0"/>
            <a:ext cx="4087302" cy="228600"/>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00B050"/>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FF0000"/>
                </a:solidFill>
                <a:effectLst/>
                <a:uLnTx/>
                <a:uFillTx/>
                <a:latin typeface=" Arial"/>
                <a:ea typeface="+mn-ea"/>
                <a:cs typeface="+mn-cs"/>
              </a:rPr>
              <a:t>Draft/Deliberative Process Not Subject to FOIA</a:t>
            </a:r>
            <a:endParaRPr kumimoji="0" lang="en-US" sz="1000" b="0" i="0" u="none" strike="noStrike" kern="1200" cap="none" spc="0" normalizeH="0" baseline="0" noProof="0">
              <a:ln>
                <a:noFill/>
              </a:ln>
              <a:solidFill>
                <a:srgbClr val="FF0000"/>
              </a:solidFill>
              <a:effectLst/>
              <a:uLnTx/>
              <a:uFillTx/>
              <a:latin typeface=" Arial"/>
              <a:ea typeface="+mn-ea"/>
              <a:cs typeface="+mn-cs"/>
            </a:endParaRPr>
          </a:p>
        </p:txBody>
      </p:sp>
      <p:pic>
        <p:nvPicPr>
          <p:cNvPr id="5" name="Picture 4" descr="Logo&#10;&#10;AI-generated content may be incorrect.">
            <a:extLst>
              <a:ext uri="{FF2B5EF4-FFF2-40B4-BE49-F238E27FC236}">
                <a16:creationId xmlns:a16="http://schemas.microsoft.com/office/drawing/2014/main" id="{870AE615-61A2-4BA8-FF62-8464D9149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61" y="56304"/>
            <a:ext cx="1380373" cy="1359977"/>
          </a:xfrm>
          <a:prstGeom prst="rect">
            <a:avLst/>
          </a:prstGeom>
        </p:spPr>
      </p:pic>
    </p:spTree>
    <p:extLst>
      <p:ext uri="{BB962C8B-B14F-4D97-AF65-F5344CB8AC3E}">
        <p14:creationId xmlns:p14="http://schemas.microsoft.com/office/powerpoint/2010/main" val="332767172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4.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D184D-DBDA-CD7A-A85F-972C789068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0BC859-5BAC-CE8A-E1FF-BCEA9311F64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EB9F524-13D4-0078-8732-0251D4973012}"/>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
        <p:nvSpPr>
          <p:cNvPr id="6" name="Slide Number Placeholder 5">
            <a:extLst>
              <a:ext uri="{FF2B5EF4-FFF2-40B4-BE49-F238E27FC236}">
                <a16:creationId xmlns:a16="http://schemas.microsoft.com/office/drawing/2014/main" id="{407210AC-85B1-EBC7-EF3D-43BB33ABCF4C}"/>
              </a:ext>
            </a:extLst>
          </p:cNvPr>
          <p:cNvSpPr>
            <a:spLocks noGrp="1"/>
          </p:cNvSpPr>
          <p:nvPr>
            <p:ph type="sldNum" sz="quarter" idx="4"/>
          </p:nvPr>
        </p:nvSpPr>
        <p:spPr>
          <a:xfrm>
            <a:off x="8748346" y="6492875"/>
            <a:ext cx="395654" cy="365125"/>
          </a:xfrm>
          <a:prstGeom prst="rect">
            <a:avLst/>
          </a:prstGeom>
        </p:spPr>
        <p:txBody>
          <a:bodyPr vert="horz" lIns="91440" tIns="45720" rIns="91440" bIns="45720" rtlCol="0" anchor="ctr"/>
          <a:lstStyle>
            <a:lvl1pPr algn="r">
              <a:defRPr sz="1200">
                <a:solidFill>
                  <a:schemeClr val="tx1"/>
                </a:solidFill>
                <a:latin typeface=" Arial"/>
              </a:defRPr>
            </a:lvl1pPr>
          </a:lstStyle>
          <a:p>
            <a:fld id="{5459BC1E-B056-49CF-A360-745DDD21FD9E}" type="slidenum">
              <a:rPr lang="en-US" smtClean="0"/>
              <a:pPr/>
              <a:t>‹#›</a:t>
            </a:fld>
            <a:endParaRPr lang="en-US"/>
          </a:p>
        </p:txBody>
      </p:sp>
    </p:spTree>
    <p:extLst>
      <p:ext uri="{BB962C8B-B14F-4D97-AF65-F5344CB8AC3E}">
        <p14:creationId xmlns:p14="http://schemas.microsoft.com/office/powerpoint/2010/main" val="122359472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 Arial"/>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rial"/>
          <a:ea typeface="+mn-ea"/>
          <a:cs typeface="+mn-cs"/>
        </a:defRPr>
      </a:lvl1pPr>
      <a:lvl2pPr marL="457200" indent="-2286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 Arial"/>
          <a:ea typeface="+mn-ea"/>
          <a:cs typeface="+mn-cs"/>
        </a:defRPr>
      </a:lvl2pPr>
      <a:lvl3pPr marL="685800" indent="-228600" algn="l" defTabSz="914400" rtl="0" eaLnBrk="1" latinLnBrk="0" hangingPunct="1">
        <a:lnSpc>
          <a:spcPct val="90000"/>
        </a:lnSpc>
        <a:spcBef>
          <a:spcPts val="500"/>
        </a:spcBef>
        <a:buFont typeface="Wingdings" panose="05000000000000000000" pitchFamily="2" charset="2"/>
        <a:buChar char="v"/>
        <a:defRPr sz="2000" kern="1200">
          <a:solidFill>
            <a:schemeClr val="tx1"/>
          </a:solidFill>
          <a:latin typeface=" Arial"/>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 Arial"/>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 Arial"/>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D184D-DBDA-CD7A-A85F-972C789068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0BC859-5BAC-CE8A-E1FF-BCEA9311F64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07210AC-85B1-EBC7-EF3D-43BB33ABCF4C}"/>
              </a:ext>
            </a:extLst>
          </p:cNvPr>
          <p:cNvSpPr>
            <a:spLocks noGrp="1"/>
          </p:cNvSpPr>
          <p:nvPr>
            <p:ph type="sldNum" sz="quarter" idx="4"/>
          </p:nvPr>
        </p:nvSpPr>
        <p:spPr>
          <a:xfrm>
            <a:off x="8748346" y="6492875"/>
            <a:ext cx="395654" cy="365125"/>
          </a:xfrm>
          <a:prstGeom prst="rect">
            <a:avLst/>
          </a:prstGeom>
        </p:spPr>
        <p:txBody>
          <a:bodyPr vert="horz" lIns="91440" tIns="45720" rIns="91440" bIns="45720" rtlCol="0" anchor="ctr"/>
          <a:lstStyle>
            <a:lvl1pPr algn="r">
              <a:defRPr sz="1200">
                <a:solidFill>
                  <a:schemeClr val="tx1"/>
                </a:solidFill>
                <a:latin typeface=" Arial"/>
              </a:defRPr>
            </a:lvl1pPr>
          </a:lstStyle>
          <a:p>
            <a:fld id="{5459BC1E-B056-49CF-A360-745DDD21FD9E}" type="slidenum">
              <a:rPr lang="en-US" smtClean="0"/>
              <a:pPr/>
              <a:t>‹#›</a:t>
            </a:fld>
            <a:endParaRPr lang="en-US"/>
          </a:p>
        </p:txBody>
      </p:sp>
      <p:sp>
        <p:nvSpPr>
          <p:cNvPr id="4" name="Footer Placeholder 4">
            <a:extLst>
              <a:ext uri="{FF2B5EF4-FFF2-40B4-BE49-F238E27FC236}">
                <a16:creationId xmlns:a16="http://schemas.microsoft.com/office/drawing/2014/main" id="{B2BC6359-7A80-4EF0-C97D-EC3BE6625989}"/>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Tree>
    <p:extLst>
      <p:ext uri="{BB962C8B-B14F-4D97-AF65-F5344CB8AC3E}">
        <p14:creationId xmlns:p14="http://schemas.microsoft.com/office/powerpoint/2010/main" val="308792368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Lst>
  <p:hf hdr="0" dt="0"/>
  <p:txStyles>
    <p:titleStyle>
      <a:lvl1pPr algn="l" defTabSz="914400" rtl="0" eaLnBrk="1" latinLnBrk="0" hangingPunct="1">
        <a:lnSpc>
          <a:spcPct val="90000"/>
        </a:lnSpc>
        <a:spcBef>
          <a:spcPct val="0"/>
        </a:spcBef>
        <a:buNone/>
        <a:defRPr sz="3200" b="1" kern="1200">
          <a:solidFill>
            <a:schemeClr val="tx1"/>
          </a:solidFill>
          <a:latin typeface=" Arial"/>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rial"/>
          <a:ea typeface="+mn-ea"/>
          <a:cs typeface="+mn-cs"/>
        </a:defRPr>
      </a:lvl1pPr>
      <a:lvl2pPr marL="457200" indent="-2286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 Arial"/>
          <a:ea typeface="+mn-ea"/>
          <a:cs typeface="+mn-cs"/>
        </a:defRPr>
      </a:lvl2pPr>
      <a:lvl3pPr marL="685800" indent="-228600" algn="l" defTabSz="914400" rtl="0" eaLnBrk="1" latinLnBrk="0" hangingPunct="1">
        <a:lnSpc>
          <a:spcPct val="90000"/>
        </a:lnSpc>
        <a:spcBef>
          <a:spcPts val="500"/>
        </a:spcBef>
        <a:buFont typeface="Wingdings" panose="05000000000000000000" pitchFamily="2" charset="2"/>
        <a:buChar char="v"/>
        <a:defRPr sz="2000" kern="1200">
          <a:solidFill>
            <a:schemeClr val="tx1"/>
          </a:solidFill>
          <a:latin typeface=" Arial"/>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 Arial"/>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 Arial"/>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D184D-DBDA-CD7A-A85F-972C789068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0BC859-5BAC-CE8A-E1FF-BCEA9311F64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07210AC-85B1-EBC7-EF3D-43BB33ABCF4C}"/>
              </a:ext>
            </a:extLst>
          </p:cNvPr>
          <p:cNvSpPr>
            <a:spLocks noGrp="1"/>
          </p:cNvSpPr>
          <p:nvPr>
            <p:ph type="sldNum" sz="quarter" idx="4"/>
          </p:nvPr>
        </p:nvSpPr>
        <p:spPr>
          <a:xfrm>
            <a:off x="8748346" y="6492875"/>
            <a:ext cx="395654" cy="365125"/>
          </a:xfrm>
          <a:prstGeom prst="rect">
            <a:avLst/>
          </a:prstGeom>
        </p:spPr>
        <p:txBody>
          <a:bodyPr vert="horz" lIns="91440" tIns="45720" rIns="91440" bIns="45720" rtlCol="0" anchor="ctr"/>
          <a:lstStyle>
            <a:lvl1pPr algn="r">
              <a:defRPr sz="1200">
                <a:solidFill>
                  <a:schemeClr val="tx1"/>
                </a:solidFill>
                <a:latin typeface=" Arial"/>
                <a:cs typeface="Calibri" panose="020F050202020403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459BC1E-B056-49CF-A360-745DDD21FD9E}" type="slidenum">
              <a:rPr kumimoji="0" lang="en-US" sz="1200" b="0" i="0" u="none" strike="noStrike" kern="1200" cap="none" spc="0" normalizeH="0" baseline="0" noProof="0" smtClean="0">
                <a:ln>
                  <a:noFill/>
                </a:ln>
                <a:solidFill>
                  <a:prstClr val="black"/>
                </a:solidFill>
                <a:effectLst/>
                <a:uLnTx/>
                <a:uFillTx/>
                <a:latin typeface=" Arial"/>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solidFill>
              <a:effectLst/>
              <a:uLnTx/>
              <a:uFillTx/>
              <a:latin typeface=" Arial"/>
              <a:ea typeface="+mn-ea"/>
              <a:cs typeface="Calibri" panose="020F0502020204030204" pitchFamily="34" charset="0"/>
            </a:endParaRPr>
          </a:p>
        </p:txBody>
      </p:sp>
      <p:sp>
        <p:nvSpPr>
          <p:cNvPr id="4" name="Footer Placeholder 4">
            <a:extLst>
              <a:ext uri="{FF2B5EF4-FFF2-40B4-BE49-F238E27FC236}">
                <a16:creationId xmlns:a16="http://schemas.microsoft.com/office/drawing/2014/main" id="{31D3D454-96CD-5FCB-C5E1-C133AEF41E2A}"/>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B050"/>
                </a:solidFill>
                <a:effectLst/>
                <a:uLnTx/>
                <a:uFillTx/>
                <a:latin typeface=" Arial"/>
                <a:ea typeface="+mn-ea"/>
                <a:cs typeface="+mn-cs"/>
              </a:rPr>
              <a:t>CUI</a:t>
            </a:r>
          </a:p>
        </p:txBody>
      </p:sp>
    </p:spTree>
    <p:extLst>
      <p:ext uri="{BB962C8B-B14F-4D97-AF65-F5344CB8AC3E}">
        <p14:creationId xmlns:p14="http://schemas.microsoft.com/office/powerpoint/2010/main" val="381077661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 Arial"/>
          <a:ea typeface="+mj-ea"/>
          <a:cs typeface="Calibri" panose="020F0502020204030204" pitchFamily="34" charset="0"/>
        </a:defRPr>
      </a:lvl1pPr>
    </p:titleStyle>
    <p:bodyStyle>
      <a:lvl1pPr marL="228600" indent="-228600" algn="l" defTabSz="914400" rtl="0" eaLnBrk="1" latinLnBrk="0" hangingPunct="1">
        <a:lnSpc>
          <a:spcPct val="90000"/>
        </a:lnSpc>
        <a:spcBef>
          <a:spcPts val="0"/>
        </a:spcBef>
        <a:buFont typeface="Arial" panose="020B0604020202020204" pitchFamily="34" charset="0"/>
        <a:buChar char="•"/>
        <a:defRPr sz="2800" kern="1200">
          <a:solidFill>
            <a:schemeClr val="tx1"/>
          </a:solidFill>
          <a:latin typeface=" Arial"/>
          <a:ea typeface="+mn-ea"/>
          <a:cs typeface="Calibri" panose="020F0502020204030204" pitchFamily="34" charset="0"/>
        </a:defRPr>
      </a:lvl1pPr>
      <a:lvl2pPr marL="457200" indent="-228600" algn="l" defTabSz="914400" rtl="0" eaLnBrk="1" latinLnBrk="0" hangingPunct="1">
        <a:lnSpc>
          <a:spcPct val="90000"/>
        </a:lnSpc>
        <a:spcBef>
          <a:spcPts val="0"/>
        </a:spcBef>
        <a:buFont typeface="Wingdings" panose="05000000000000000000" pitchFamily="2" charset="2"/>
        <a:buChar char="Ø"/>
        <a:defRPr sz="2400" kern="1200">
          <a:solidFill>
            <a:schemeClr val="tx1"/>
          </a:solidFill>
          <a:latin typeface=" Arial"/>
          <a:ea typeface="+mn-ea"/>
          <a:cs typeface="Calibri" panose="020F0502020204030204" pitchFamily="34" charset="0"/>
        </a:defRPr>
      </a:lvl2pPr>
      <a:lvl3pPr marL="685800" indent="-228600" algn="l" defTabSz="914400" rtl="0" eaLnBrk="1" latinLnBrk="0" hangingPunct="1">
        <a:lnSpc>
          <a:spcPct val="90000"/>
        </a:lnSpc>
        <a:spcBef>
          <a:spcPts val="0"/>
        </a:spcBef>
        <a:buFont typeface="Wingdings" panose="05000000000000000000" pitchFamily="2" charset="2"/>
        <a:buChar char="v"/>
        <a:defRPr sz="2000" kern="1200">
          <a:solidFill>
            <a:schemeClr val="tx1"/>
          </a:solidFill>
          <a:latin typeface=" Arial"/>
          <a:ea typeface="+mn-ea"/>
          <a:cs typeface="Calibri" panose="020F0502020204030204" pitchFamily="34" charset="0"/>
        </a:defRPr>
      </a:lvl3pPr>
      <a:lvl4pPr marL="914400" indent="-228600" algn="l" defTabSz="914400" rtl="0" eaLnBrk="1" latinLnBrk="0" hangingPunct="1">
        <a:lnSpc>
          <a:spcPct val="90000"/>
        </a:lnSpc>
        <a:spcBef>
          <a:spcPts val="0"/>
        </a:spcBef>
        <a:buFont typeface="Wingdings" panose="05000000000000000000" pitchFamily="2" charset="2"/>
        <a:buChar char="§"/>
        <a:defRPr sz="1600" kern="1200">
          <a:solidFill>
            <a:schemeClr val="tx1"/>
          </a:solidFill>
          <a:latin typeface=" Arial"/>
          <a:ea typeface="+mn-ea"/>
          <a:cs typeface="Calibri" panose="020F0502020204030204" pitchFamily="34" charset="0"/>
        </a:defRPr>
      </a:lvl4pPr>
      <a:lvl5pPr marL="1143000" indent="-228600" algn="l" defTabSz="914400" rtl="0" eaLnBrk="1" latinLnBrk="0" hangingPunct="1">
        <a:lnSpc>
          <a:spcPct val="90000"/>
        </a:lnSpc>
        <a:spcBef>
          <a:spcPts val="0"/>
        </a:spcBef>
        <a:buFont typeface="Courier New" panose="02070309020205020404" pitchFamily="49" charset="0"/>
        <a:buChar char="o"/>
        <a:defRPr sz="1200" kern="1200">
          <a:solidFill>
            <a:schemeClr val="tx1"/>
          </a:solidFill>
          <a:latin typeface=" Arial"/>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D184D-DBDA-CD7A-A85F-972C789068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0BC859-5BAC-CE8A-E1FF-BCEA9311F64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07210AC-85B1-EBC7-EF3D-43BB33ABCF4C}"/>
              </a:ext>
            </a:extLst>
          </p:cNvPr>
          <p:cNvSpPr>
            <a:spLocks noGrp="1"/>
          </p:cNvSpPr>
          <p:nvPr>
            <p:ph type="sldNum" sz="quarter" idx="4"/>
          </p:nvPr>
        </p:nvSpPr>
        <p:spPr>
          <a:xfrm>
            <a:off x="8748346" y="6492875"/>
            <a:ext cx="395654" cy="365125"/>
          </a:xfrm>
          <a:prstGeom prst="rect">
            <a:avLst/>
          </a:prstGeom>
        </p:spPr>
        <p:txBody>
          <a:bodyPr vert="horz" lIns="91440" tIns="45720" rIns="91440" bIns="45720" rtlCol="0" anchor="ctr"/>
          <a:lstStyle>
            <a:lvl1pPr algn="r">
              <a:defRPr sz="1200">
                <a:solidFill>
                  <a:schemeClr val="tx1"/>
                </a:solidFill>
                <a:latin typeface=" Arial"/>
              </a:defRPr>
            </a:lvl1pPr>
          </a:lstStyle>
          <a:p>
            <a:fld id="{5459BC1E-B056-49CF-A360-745DDD21FD9E}" type="slidenum">
              <a:rPr lang="en-US" smtClean="0"/>
              <a:pPr/>
              <a:t>‹#›</a:t>
            </a:fld>
            <a:endParaRPr lang="en-US"/>
          </a:p>
        </p:txBody>
      </p:sp>
      <p:sp>
        <p:nvSpPr>
          <p:cNvPr id="4" name="Footer Placeholder 4">
            <a:extLst>
              <a:ext uri="{FF2B5EF4-FFF2-40B4-BE49-F238E27FC236}">
                <a16:creationId xmlns:a16="http://schemas.microsoft.com/office/drawing/2014/main" id="{B2BC6359-7A80-4EF0-C97D-EC3BE6625989}"/>
              </a:ext>
            </a:extLst>
          </p:cNvPr>
          <p:cNvSpPr>
            <a:spLocks noGrp="1"/>
          </p:cNvSpPr>
          <p:nvPr>
            <p:ph type="ftr" sz="quarter" idx="3"/>
          </p:nvPr>
        </p:nvSpPr>
        <p:spPr>
          <a:xfrm>
            <a:off x="3398228" y="6629400"/>
            <a:ext cx="2347545" cy="228600"/>
          </a:xfrm>
          <a:prstGeom prst="rect">
            <a:avLst/>
          </a:prstGeom>
        </p:spPr>
        <p:txBody>
          <a:bodyPr vert="horz" lIns="91440" tIns="45720" rIns="91440" bIns="45720" rtlCol="0" anchor="ctr"/>
          <a:lstStyle>
            <a:lvl1pPr algn="ctr">
              <a:defRPr sz="1000">
                <a:solidFill>
                  <a:srgbClr val="00B050"/>
                </a:solidFill>
                <a:latin typeface=" Arial"/>
              </a:defRPr>
            </a:lvl1pPr>
          </a:lstStyle>
          <a:p>
            <a:r>
              <a:rPr lang="en-US"/>
              <a:t>CUI</a:t>
            </a:r>
          </a:p>
        </p:txBody>
      </p:sp>
    </p:spTree>
    <p:extLst>
      <p:ext uri="{BB962C8B-B14F-4D97-AF65-F5344CB8AC3E}">
        <p14:creationId xmlns:p14="http://schemas.microsoft.com/office/powerpoint/2010/main" val="26363194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8" r:id="rId3"/>
    <p:sldLayoutId id="2147483841" r:id="rId4"/>
    <p:sldLayoutId id="2147483842" r:id="rId5"/>
    <p:sldLayoutId id="2147483843" r:id="rId6"/>
    <p:sldLayoutId id="2147483844" r:id="rId7"/>
    <p:sldLayoutId id="2147483845" r:id="rId8"/>
    <p:sldLayoutId id="2147483846" r:id="rId9"/>
    <p:sldLayoutId id="2147483847" r:id="rId10"/>
  </p:sldLayoutIdLst>
  <p:hf hdr="0" dt="0"/>
  <p:txStyles>
    <p:titleStyle>
      <a:lvl1pPr algn="l" defTabSz="914400" rtl="0" eaLnBrk="1" latinLnBrk="0" hangingPunct="1">
        <a:lnSpc>
          <a:spcPct val="90000"/>
        </a:lnSpc>
        <a:spcBef>
          <a:spcPct val="0"/>
        </a:spcBef>
        <a:buNone/>
        <a:defRPr sz="3200" b="1" kern="1200">
          <a:solidFill>
            <a:schemeClr val="tx1"/>
          </a:solidFill>
          <a:latin typeface=" Arial"/>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rial"/>
          <a:ea typeface="+mn-ea"/>
          <a:cs typeface="+mn-cs"/>
        </a:defRPr>
      </a:lvl1pPr>
      <a:lvl2pPr marL="457200" indent="-2286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 Arial"/>
          <a:ea typeface="+mn-ea"/>
          <a:cs typeface="+mn-cs"/>
        </a:defRPr>
      </a:lvl2pPr>
      <a:lvl3pPr marL="685800" indent="-228600" algn="l" defTabSz="914400" rtl="0" eaLnBrk="1" latinLnBrk="0" hangingPunct="1">
        <a:lnSpc>
          <a:spcPct val="90000"/>
        </a:lnSpc>
        <a:spcBef>
          <a:spcPts val="500"/>
        </a:spcBef>
        <a:buFont typeface="Wingdings" panose="05000000000000000000" pitchFamily="2" charset="2"/>
        <a:buChar char="v"/>
        <a:defRPr sz="2000" kern="1200">
          <a:solidFill>
            <a:schemeClr val="tx1"/>
          </a:solidFill>
          <a:latin typeface=" Arial"/>
          <a:ea typeface="+mn-ea"/>
          <a:cs typeface="+mn-cs"/>
        </a:defRPr>
      </a:lvl3pPr>
      <a:lvl4pPr marL="9144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 Arial"/>
          <a:ea typeface="+mn-ea"/>
          <a:cs typeface="+mn-cs"/>
        </a:defRPr>
      </a:lvl4pPr>
      <a:lvl5pPr marL="1143000" indent="-228600" algn="l" defTabSz="914400" rtl="0" eaLnBrk="1" latinLnBrk="0" hangingPunct="1">
        <a:lnSpc>
          <a:spcPct val="90000"/>
        </a:lnSpc>
        <a:spcBef>
          <a:spcPts val="500"/>
        </a:spcBef>
        <a:buFont typeface="Courier New" panose="02070309020205020404" pitchFamily="49" charset="0"/>
        <a:buChar char="o"/>
        <a:defRPr sz="1200" kern="1200">
          <a:solidFill>
            <a:schemeClr val="tx1"/>
          </a:solidFill>
          <a:latin typeface=" Arial"/>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hyperlink" Target="https://www.navyclosuretaskforce.navy.mil/" TargetMode="External"/><Relationship Id="rId13" Type="http://schemas.openxmlformats.org/officeDocument/2006/relationships/hyperlink" Target="https://jbphh-safewaters.org/public/framework/bannerhtml.aspx?dsn=systm&amp;idhtml=10768&amp;banner=jbphh_landing.png&amp;title=Joint%20Base%20Pearl%20Harbor-Hickam%20Safe%20Waters&amp;HideDbAndMenu=True" TargetMode="External"/><Relationship Id="rId3" Type="http://schemas.openxmlformats.org/officeDocument/2006/relationships/image" Target="../media/image1.png"/><Relationship Id="rId7" Type="http://schemas.openxmlformats.org/officeDocument/2006/relationships/hyperlink" Target="mailto:youtube.com/@NCTF-RH" TargetMode="External"/><Relationship Id="rId12"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10.png"/><Relationship Id="rId1" Type="http://schemas.openxmlformats.org/officeDocument/2006/relationships/slideLayout" Target="../slideLayouts/slideLayout31.xml"/><Relationship Id="rId6" Type="http://schemas.openxmlformats.org/officeDocument/2006/relationships/image" Target="../media/image9.png"/><Relationship Id="rId11" Type="http://schemas.openxmlformats.org/officeDocument/2006/relationships/image" Target="../media/image31.png"/><Relationship Id="rId5" Type="http://schemas.openxmlformats.org/officeDocument/2006/relationships/image" Target="../media/image8.png"/><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E809D-6295-AF58-9AAD-69D041A73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9492E-00AB-6146-26AC-435D60675B40}"/>
              </a:ext>
            </a:extLst>
          </p:cNvPr>
          <p:cNvSpPr>
            <a:spLocks noGrp="1"/>
          </p:cNvSpPr>
          <p:nvPr>
            <p:ph type="ctrTitle"/>
          </p:nvPr>
        </p:nvSpPr>
        <p:spPr/>
        <p:txBody>
          <a:bodyPr>
            <a:normAutofit/>
          </a:bodyPr>
          <a:lstStyle/>
          <a:p>
            <a:r>
              <a:rPr lang="en-US" sz="4166">
                <a:effectLst>
                  <a:outerShdw blurRad="50800" dist="38100" dir="13500000" algn="br" rotWithShape="0">
                    <a:prstClr val="black">
                      <a:alpha val="40000"/>
                    </a:prstClr>
                  </a:outerShdw>
                </a:effectLst>
              </a:rPr>
              <a:t>NCTF-RH Mission</a:t>
            </a:r>
          </a:p>
        </p:txBody>
      </p:sp>
      <p:sp>
        <p:nvSpPr>
          <p:cNvPr id="4" name="TextBox 3">
            <a:extLst>
              <a:ext uri="{FF2B5EF4-FFF2-40B4-BE49-F238E27FC236}">
                <a16:creationId xmlns:a16="http://schemas.microsoft.com/office/drawing/2014/main" id="{8F0E82FB-285C-0025-1A11-61E96D86AA82}"/>
              </a:ext>
            </a:extLst>
          </p:cNvPr>
          <p:cNvSpPr txBox="1"/>
          <p:nvPr/>
        </p:nvSpPr>
        <p:spPr>
          <a:xfrm>
            <a:off x="1644064" y="1190367"/>
            <a:ext cx="3072480" cy="32560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95235"/>
            <a:r>
              <a:rPr lang="en-US" sz="1650" b="1">
                <a:solidFill>
                  <a:prstClr val="black"/>
                </a:solidFill>
                <a:latin typeface="Aptos Display" panose="02110004020202020204"/>
                <a:cs typeface="Calibri" panose="020F0502020204030204"/>
              </a:rPr>
              <a:t>Decommission Timeline:</a:t>
            </a:r>
            <a:endParaRPr lang="en-US" sz="1666" b="1">
              <a:solidFill>
                <a:prstClr val="black"/>
              </a:solidFill>
              <a:latin typeface="Aptos Display" panose="02110004020202020204"/>
              <a:cs typeface="Calibri" panose="020F0502020204030204"/>
            </a:endParaRPr>
          </a:p>
        </p:txBody>
      </p:sp>
      <p:sp>
        <p:nvSpPr>
          <p:cNvPr id="5" name="Rectangle: Diagonal Corners Rounded 4">
            <a:extLst>
              <a:ext uri="{FF2B5EF4-FFF2-40B4-BE49-F238E27FC236}">
                <a16:creationId xmlns:a16="http://schemas.microsoft.com/office/drawing/2014/main" id="{52A37FCE-8BEC-6F59-1CE8-5D8A846CA4D4}"/>
              </a:ext>
            </a:extLst>
          </p:cNvPr>
          <p:cNvSpPr/>
          <p:nvPr/>
        </p:nvSpPr>
        <p:spPr>
          <a:xfrm>
            <a:off x="1907265" y="2033683"/>
            <a:ext cx="4740672" cy="196764"/>
          </a:xfrm>
          <a:prstGeom prst="round2DiagRect">
            <a:avLst>
              <a:gd name="adj1" fmla="val 50000"/>
              <a:gd name="adj2" fmla="val 0"/>
            </a:avLst>
          </a:prstGeom>
          <a:solidFill>
            <a:srgbClr val="9B5126"/>
          </a:solidFill>
          <a:ln w="50800">
            <a:solidFill>
              <a:srgbClr val="BF9449"/>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5235"/>
            <a:r>
              <a:rPr lang="en-US" sz="1050" b="1">
                <a:solidFill>
                  <a:prstClr val="white"/>
                </a:solidFill>
                <a:latin typeface="Aptos Display" panose="02110004020202020204"/>
                <a:cs typeface="Arial" panose="020B0604020202020204" pitchFamily="34" charset="0"/>
              </a:rPr>
              <a:t>Tank Cleaning</a:t>
            </a:r>
          </a:p>
        </p:txBody>
      </p:sp>
      <p:sp>
        <p:nvSpPr>
          <p:cNvPr id="6" name="Rectangle: Diagonal Corners Rounded 5">
            <a:extLst>
              <a:ext uri="{FF2B5EF4-FFF2-40B4-BE49-F238E27FC236}">
                <a16:creationId xmlns:a16="http://schemas.microsoft.com/office/drawing/2014/main" id="{53D3A3FF-52D7-F744-8E68-5B543FB71563}"/>
              </a:ext>
            </a:extLst>
          </p:cNvPr>
          <p:cNvSpPr/>
          <p:nvPr/>
        </p:nvSpPr>
        <p:spPr>
          <a:xfrm>
            <a:off x="3402795" y="2411301"/>
            <a:ext cx="3232420" cy="216187"/>
          </a:xfrm>
          <a:prstGeom prst="round2DiagRect">
            <a:avLst>
              <a:gd name="adj1" fmla="val 50000"/>
              <a:gd name="adj2" fmla="val 0"/>
            </a:avLst>
          </a:prstGeom>
          <a:solidFill>
            <a:srgbClr val="3C55A5"/>
          </a:solidFill>
          <a:ln w="50800">
            <a:solidFill>
              <a:srgbClr val="93D8F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5235"/>
            <a:r>
              <a:rPr lang="en-US" sz="1050" b="1">
                <a:solidFill>
                  <a:prstClr val="white"/>
                </a:solidFill>
                <a:latin typeface="Aptos Display" panose="02110004020202020204"/>
                <a:cs typeface="Arial" panose="020B0604020202020204" pitchFamily="34" charset="0"/>
              </a:rPr>
              <a:t>Pipeline Removal </a:t>
            </a:r>
          </a:p>
        </p:txBody>
      </p:sp>
      <p:sp>
        <p:nvSpPr>
          <p:cNvPr id="9" name="Rectangle: Diagonal Corners Rounded 8">
            <a:extLst>
              <a:ext uri="{FF2B5EF4-FFF2-40B4-BE49-F238E27FC236}">
                <a16:creationId xmlns:a16="http://schemas.microsoft.com/office/drawing/2014/main" id="{016B59C7-05B5-E7C5-6243-8A6702935B69}"/>
              </a:ext>
            </a:extLst>
          </p:cNvPr>
          <p:cNvSpPr/>
          <p:nvPr/>
        </p:nvSpPr>
        <p:spPr>
          <a:xfrm>
            <a:off x="1750186" y="1652166"/>
            <a:ext cx="1241623" cy="196215"/>
          </a:xfrm>
          <a:prstGeom prst="round2DiagRect">
            <a:avLst>
              <a:gd name="adj1" fmla="val 50000"/>
              <a:gd name="adj2" fmla="val 0"/>
            </a:avLst>
          </a:prstGeom>
          <a:solidFill>
            <a:srgbClr val="006838"/>
          </a:solidFill>
          <a:ln w="50800">
            <a:solidFill>
              <a:srgbClr val="39B54A"/>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95235"/>
            <a:r>
              <a:rPr lang="en-US" sz="1050" b="1">
                <a:solidFill>
                  <a:prstClr val="white"/>
                </a:solidFill>
                <a:latin typeface="+mj-lt"/>
              </a:rPr>
              <a:t>AFFF Removal</a:t>
            </a:r>
          </a:p>
        </p:txBody>
      </p:sp>
      <p:cxnSp>
        <p:nvCxnSpPr>
          <p:cNvPr id="14" name="Straight Arrow Connector 13">
            <a:extLst>
              <a:ext uri="{FF2B5EF4-FFF2-40B4-BE49-F238E27FC236}">
                <a16:creationId xmlns:a16="http://schemas.microsoft.com/office/drawing/2014/main" id="{AA5B6DE0-EE93-910E-51B4-7C606D79C544}"/>
              </a:ext>
            </a:extLst>
          </p:cNvPr>
          <p:cNvCxnSpPr>
            <a:cxnSpLocks/>
          </p:cNvCxnSpPr>
          <p:nvPr/>
        </p:nvCxnSpPr>
        <p:spPr>
          <a:xfrm flipV="1">
            <a:off x="1112713" y="3145016"/>
            <a:ext cx="7021935" cy="21264"/>
          </a:xfrm>
          <a:prstGeom prst="straightConnector1">
            <a:avLst/>
          </a:prstGeom>
          <a:ln w="82550">
            <a:solidFill>
              <a:srgbClr val="BF9449"/>
            </a:solidFill>
            <a:headEnd type="diamond"/>
            <a:tailEnd type="diamon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20DCB70D-F0A8-6DBE-207C-16F931BE7F56}"/>
              </a:ext>
            </a:extLst>
          </p:cNvPr>
          <p:cNvSpPr txBox="1"/>
          <p:nvPr/>
        </p:nvSpPr>
        <p:spPr>
          <a:xfrm>
            <a:off x="1116240" y="2740205"/>
            <a:ext cx="569261" cy="230832"/>
          </a:xfrm>
          <a:prstGeom prst="rect">
            <a:avLst/>
          </a:prstGeom>
          <a:noFill/>
        </p:spPr>
        <p:txBody>
          <a:bodyPr wrap="square" rtlCol="0">
            <a:spAutoFit/>
          </a:bodyPr>
          <a:lstStyle/>
          <a:p>
            <a:pPr defTabSz="95235"/>
            <a:r>
              <a:rPr lang="en-US" sz="900" b="1">
                <a:solidFill>
                  <a:prstClr val="black"/>
                </a:solidFill>
                <a:latin typeface="Arial" panose="020B0604020202020204" pitchFamily="34" charset="0"/>
                <a:cs typeface="Arial" panose="020B0604020202020204" pitchFamily="34" charset="0"/>
              </a:rPr>
              <a:t>CY 24</a:t>
            </a:r>
          </a:p>
        </p:txBody>
      </p:sp>
      <p:grpSp>
        <p:nvGrpSpPr>
          <p:cNvPr id="8" name="Group 7">
            <a:extLst>
              <a:ext uri="{FF2B5EF4-FFF2-40B4-BE49-F238E27FC236}">
                <a16:creationId xmlns:a16="http://schemas.microsoft.com/office/drawing/2014/main" id="{3BC9701D-90A7-9D66-BF43-5576B2C74115}"/>
              </a:ext>
            </a:extLst>
          </p:cNvPr>
          <p:cNvGrpSpPr/>
          <p:nvPr/>
        </p:nvGrpSpPr>
        <p:grpSpPr>
          <a:xfrm>
            <a:off x="4026044" y="2787220"/>
            <a:ext cx="565382" cy="442118"/>
            <a:chOff x="6025251" y="2881938"/>
            <a:chExt cx="565382" cy="442118"/>
          </a:xfrm>
        </p:grpSpPr>
        <p:sp>
          <p:nvSpPr>
            <p:cNvPr id="16" name="TextBox 15">
              <a:extLst>
                <a:ext uri="{FF2B5EF4-FFF2-40B4-BE49-F238E27FC236}">
                  <a16:creationId xmlns:a16="http://schemas.microsoft.com/office/drawing/2014/main" id="{0C58D8E1-BF42-481A-7A12-652C3E4787DC}"/>
                </a:ext>
              </a:extLst>
            </p:cNvPr>
            <p:cNvSpPr txBox="1"/>
            <p:nvPr/>
          </p:nvSpPr>
          <p:spPr>
            <a:xfrm>
              <a:off x="6025251" y="2881938"/>
              <a:ext cx="565382" cy="230832"/>
            </a:xfrm>
            <a:prstGeom prst="rect">
              <a:avLst/>
            </a:prstGeom>
            <a:noFill/>
          </p:spPr>
          <p:txBody>
            <a:bodyPr wrap="square" rtlCol="0">
              <a:spAutoFit/>
            </a:bodyPr>
            <a:lstStyle/>
            <a:p>
              <a:pPr defTabSz="95235"/>
              <a:r>
                <a:rPr lang="en-US" sz="900" b="1">
                  <a:solidFill>
                    <a:prstClr val="black"/>
                  </a:solidFill>
                  <a:latin typeface="Arial" panose="020B0604020202020204" pitchFamily="34" charset="0"/>
                  <a:cs typeface="Arial" panose="020B0604020202020204" pitchFamily="34" charset="0"/>
                </a:rPr>
                <a:t>CY 26</a:t>
              </a:r>
            </a:p>
          </p:txBody>
        </p:sp>
        <p:sp>
          <p:nvSpPr>
            <p:cNvPr id="19" name="Oval 18">
              <a:extLst>
                <a:ext uri="{FF2B5EF4-FFF2-40B4-BE49-F238E27FC236}">
                  <a16:creationId xmlns:a16="http://schemas.microsoft.com/office/drawing/2014/main" id="{DA1B856B-59A1-67E8-76D0-24E22D04FE80}"/>
                </a:ext>
              </a:extLst>
            </p:cNvPr>
            <p:cNvSpPr/>
            <p:nvPr/>
          </p:nvSpPr>
          <p:spPr>
            <a:xfrm>
              <a:off x="6186512" y="3168608"/>
              <a:ext cx="162682" cy="155448"/>
            </a:xfrm>
            <a:prstGeom prst="ellipse">
              <a:avLst/>
            </a:prstGeom>
            <a:solidFill>
              <a:schemeClr val="tx1"/>
            </a:solidFill>
            <a:ln w="66675">
              <a:solidFill>
                <a:srgbClr val="BF94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1350">
                <a:solidFill>
                  <a:srgbClr val="002060"/>
                </a:solidFill>
                <a:latin typeface="Aptos" panose="02110004020202020204"/>
              </a:endParaRPr>
            </a:p>
          </p:txBody>
        </p:sp>
      </p:grpSp>
      <p:grpSp>
        <p:nvGrpSpPr>
          <p:cNvPr id="10" name="Group 9">
            <a:extLst>
              <a:ext uri="{FF2B5EF4-FFF2-40B4-BE49-F238E27FC236}">
                <a16:creationId xmlns:a16="http://schemas.microsoft.com/office/drawing/2014/main" id="{7E6411B3-F63B-C4DB-87BB-F3E449A4BB99}"/>
              </a:ext>
            </a:extLst>
          </p:cNvPr>
          <p:cNvGrpSpPr/>
          <p:nvPr/>
        </p:nvGrpSpPr>
        <p:grpSpPr>
          <a:xfrm>
            <a:off x="5508312" y="2781884"/>
            <a:ext cx="565381" cy="468183"/>
            <a:chOff x="7371232" y="2874131"/>
            <a:chExt cx="565381" cy="468183"/>
          </a:xfrm>
        </p:grpSpPr>
        <p:sp>
          <p:nvSpPr>
            <p:cNvPr id="17" name="TextBox 16">
              <a:extLst>
                <a:ext uri="{FF2B5EF4-FFF2-40B4-BE49-F238E27FC236}">
                  <a16:creationId xmlns:a16="http://schemas.microsoft.com/office/drawing/2014/main" id="{B464F87E-DD2A-459E-4C72-40920F530270}"/>
                </a:ext>
              </a:extLst>
            </p:cNvPr>
            <p:cNvSpPr txBox="1"/>
            <p:nvPr/>
          </p:nvSpPr>
          <p:spPr>
            <a:xfrm>
              <a:off x="7371232" y="2874131"/>
              <a:ext cx="565381" cy="230832"/>
            </a:xfrm>
            <a:prstGeom prst="rect">
              <a:avLst/>
            </a:prstGeom>
            <a:noFill/>
          </p:spPr>
          <p:txBody>
            <a:bodyPr wrap="square" rtlCol="0">
              <a:spAutoFit/>
            </a:bodyPr>
            <a:lstStyle/>
            <a:p>
              <a:pPr defTabSz="95235"/>
              <a:r>
                <a:rPr lang="en-US" sz="900" b="1">
                  <a:solidFill>
                    <a:prstClr val="black"/>
                  </a:solidFill>
                  <a:latin typeface="Arial" panose="020B0604020202020204" pitchFamily="34" charset="0"/>
                  <a:cs typeface="Arial" panose="020B0604020202020204" pitchFamily="34" charset="0"/>
                </a:rPr>
                <a:t>CY 27</a:t>
              </a:r>
            </a:p>
          </p:txBody>
        </p:sp>
        <p:sp>
          <p:nvSpPr>
            <p:cNvPr id="20" name="Oval 19">
              <a:extLst>
                <a:ext uri="{FF2B5EF4-FFF2-40B4-BE49-F238E27FC236}">
                  <a16:creationId xmlns:a16="http://schemas.microsoft.com/office/drawing/2014/main" id="{5D3CA7A3-19BB-10BA-3D79-38F48EFE2186}"/>
                </a:ext>
              </a:extLst>
            </p:cNvPr>
            <p:cNvSpPr/>
            <p:nvPr/>
          </p:nvSpPr>
          <p:spPr>
            <a:xfrm>
              <a:off x="7564178" y="3186866"/>
              <a:ext cx="162682" cy="155448"/>
            </a:xfrm>
            <a:prstGeom prst="ellipse">
              <a:avLst/>
            </a:prstGeom>
            <a:solidFill>
              <a:schemeClr val="tx1"/>
            </a:solidFill>
            <a:ln w="66675">
              <a:solidFill>
                <a:srgbClr val="BF94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1350">
                <a:solidFill>
                  <a:srgbClr val="002060"/>
                </a:solidFill>
                <a:latin typeface="Aptos" panose="02110004020202020204"/>
              </a:endParaRPr>
            </a:p>
          </p:txBody>
        </p:sp>
      </p:grpSp>
      <p:grpSp>
        <p:nvGrpSpPr>
          <p:cNvPr id="24" name="Group 23">
            <a:extLst>
              <a:ext uri="{FF2B5EF4-FFF2-40B4-BE49-F238E27FC236}">
                <a16:creationId xmlns:a16="http://schemas.microsoft.com/office/drawing/2014/main" id="{31F9D5C1-B14B-C8FE-D63B-E03323B17517}"/>
              </a:ext>
            </a:extLst>
          </p:cNvPr>
          <p:cNvGrpSpPr/>
          <p:nvPr/>
        </p:nvGrpSpPr>
        <p:grpSpPr>
          <a:xfrm>
            <a:off x="7111210" y="2797263"/>
            <a:ext cx="554612" cy="445151"/>
            <a:chOff x="8162600" y="2888067"/>
            <a:chExt cx="554612" cy="445151"/>
          </a:xfrm>
        </p:grpSpPr>
        <p:sp>
          <p:nvSpPr>
            <p:cNvPr id="21" name="Oval 20">
              <a:extLst>
                <a:ext uri="{FF2B5EF4-FFF2-40B4-BE49-F238E27FC236}">
                  <a16:creationId xmlns:a16="http://schemas.microsoft.com/office/drawing/2014/main" id="{C18C934D-95BC-6EE2-907C-C74ACA441ED4}"/>
                </a:ext>
              </a:extLst>
            </p:cNvPr>
            <p:cNvSpPr/>
            <p:nvPr/>
          </p:nvSpPr>
          <p:spPr>
            <a:xfrm>
              <a:off x="8284125" y="3177770"/>
              <a:ext cx="162682" cy="155448"/>
            </a:xfrm>
            <a:prstGeom prst="ellipse">
              <a:avLst/>
            </a:prstGeom>
            <a:solidFill>
              <a:schemeClr val="tx1"/>
            </a:solidFill>
            <a:ln w="66675">
              <a:solidFill>
                <a:srgbClr val="BF94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1350">
                <a:solidFill>
                  <a:srgbClr val="002060"/>
                </a:solidFill>
                <a:latin typeface="Aptos" panose="02110004020202020204"/>
              </a:endParaRPr>
            </a:p>
          </p:txBody>
        </p:sp>
        <p:sp>
          <p:nvSpPr>
            <p:cNvPr id="22" name="TextBox 21">
              <a:extLst>
                <a:ext uri="{FF2B5EF4-FFF2-40B4-BE49-F238E27FC236}">
                  <a16:creationId xmlns:a16="http://schemas.microsoft.com/office/drawing/2014/main" id="{85540AD6-941B-1548-0888-50F28166FAFD}"/>
                </a:ext>
              </a:extLst>
            </p:cNvPr>
            <p:cNvSpPr txBox="1"/>
            <p:nvPr/>
          </p:nvSpPr>
          <p:spPr>
            <a:xfrm>
              <a:off x="8162600" y="2888067"/>
              <a:ext cx="554612" cy="207749"/>
            </a:xfrm>
            <a:prstGeom prst="rect">
              <a:avLst/>
            </a:prstGeom>
            <a:noFill/>
          </p:spPr>
          <p:txBody>
            <a:bodyPr wrap="square" lIns="68580" tIns="34290" rIns="68580" bIns="34290" rtlCol="0" anchor="t">
              <a:spAutoFit/>
            </a:bodyPr>
            <a:lstStyle/>
            <a:p>
              <a:pPr defTabSz="95235"/>
              <a:r>
                <a:rPr lang="en-US" sz="900" b="1">
                  <a:solidFill>
                    <a:prstClr val="black"/>
                  </a:solidFill>
                  <a:latin typeface="Arial" panose="020B0604020202020204" pitchFamily="34" charset="0"/>
                  <a:cs typeface="Arial" panose="020B0604020202020204" pitchFamily="34" charset="0"/>
                </a:rPr>
                <a:t>CY 28+</a:t>
              </a:r>
            </a:p>
          </p:txBody>
        </p:sp>
      </p:grpSp>
      <p:grpSp>
        <p:nvGrpSpPr>
          <p:cNvPr id="3" name="Group 2">
            <a:extLst>
              <a:ext uri="{FF2B5EF4-FFF2-40B4-BE49-F238E27FC236}">
                <a16:creationId xmlns:a16="http://schemas.microsoft.com/office/drawing/2014/main" id="{6FB9BB62-B986-C4B8-475C-C9B6D136442C}"/>
              </a:ext>
            </a:extLst>
          </p:cNvPr>
          <p:cNvGrpSpPr/>
          <p:nvPr/>
        </p:nvGrpSpPr>
        <p:grpSpPr>
          <a:xfrm>
            <a:off x="2538721" y="2762726"/>
            <a:ext cx="565382" cy="449006"/>
            <a:chOff x="4183396" y="2867520"/>
            <a:chExt cx="565382" cy="449006"/>
          </a:xfrm>
        </p:grpSpPr>
        <p:sp>
          <p:nvSpPr>
            <p:cNvPr id="15" name="TextBox 14">
              <a:extLst>
                <a:ext uri="{FF2B5EF4-FFF2-40B4-BE49-F238E27FC236}">
                  <a16:creationId xmlns:a16="http://schemas.microsoft.com/office/drawing/2014/main" id="{C6472FD7-BE5B-16D9-ECF6-F0C54FE18A6A}"/>
                </a:ext>
              </a:extLst>
            </p:cNvPr>
            <p:cNvSpPr txBox="1"/>
            <p:nvPr/>
          </p:nvSpPr>
          <p:spPr>
            <a:xfrm>
              <a:off x="4183396" y="2867520"/>
              <a:ext cx="565382" cy="230832"/>
            </a:xfrm>
            <a:prstGeom prst="rect">
              <a:avLst/>
            </a:prstGeom>
            <a:noFill/>
          </p:spPr>
          <p:txBody>
            <a:bodyPr wrap="square" rtlCol="0">
              <a:spAutoFit/>
            </a:bodyPr>
            <a:lstStyle/>
            <a:p>
              <a:pPr defTabSz="95235"/>
              <a:r>
                <a:rPr lang="en-US" sz="900" b="1">
                  <a:solidFill>
                    <a:prstClr val="black"/>
                  </a:solidFill>
                  <a:latin typeface="Arial" panose="020B0604020202020204" pitchFamily="34" charset="0"/>
                  <a:cs typeface="Arial" panose="020B0604020202020204" pitchFamily="34" charset="0"/>
                </a:rPr>
                <a:t>CY 25</a:t>
              </a:r>
            </a:p>
          </p:txBody>
        </p:sp>
        <p:sp>
          <p:nvSpPr>
            <p:cNvPr id="23" name="Oval 22">
              <a:extLst>
                <a:ext uri="{FF2B5EF4-FFF2-40B4-BE49-F238E27FC236}">
                  <a16:creationId xmlns:a16="http://schemas.microsoft.com/office/drawing/2014/main" id="{02A103A5-7EB5-C7F7-F3EC-CD4B369070AF}"/>
                </a:ext>
              </a:extLst>
            </p:cNvPr>
            <p:cNvSpPr/>
            <p:nvPr/>
          </p:nvSpPr>
          <p:spPr>
            <a:xfrm>
              <a:off x="4384745" y="3161078"/>
              <a:ext cx="162682" cy="155448"/>
            </a:xfrm>
            <a:prstGeom prst="ellipse">
              <a:avLst/>
            </a:prstGeom>
            <a:solidFill>
              <a:schemeClr val="tx1"/>
            </a:solidFill>
            <a:ln w="66675">
              <a:solidFill>
                <a:srgbClr val="BF94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1350">
                <a:solidFill>
                  <a:srgbClr val="002060"/>
                </a:solidFill>
                <a:latin typeface="Aptos" panose="02110004020202020204"/>
              </a:endParaRPr>
            </a:p>
          </p:txBody>
        </p:sp>
      </p:grpSp>
      <p:sp>
        <p:nvSpPr>
          <p:cNvPr id="13" name="Oval 12">
            <a:extLst>
              <a:ext uri="{FF2B5EF4-FFF2-40B4-BE49-F238E27FC236}">
                <a16:creationId xmlns:a16="http://schemas.microsoft.com/office/drawing/2014/main" id="{148A42B8-44FB-5A73-096E-735FA57F0B8B}"/>
              </a:ext>
            </a:extLst>
          </p:cNvPr>
          <p:cNvSpPr/>
          <p:nvPr/>
        </p:nvSpPr>
        <p:spPr>
          <a:xfrm>
            <a:off x="1269771" y="3048584"/>
            <a:ext cx="162682" cy="152715"/>
          </a:xfrm>
          <a:prstGeom prst="ellipse">
            <a:avLst/>
          </a:prstGeom>
          <a:solidFill>
            <a:schemeClr val="tx1"/>
          </a:solidFill>
          <a:ln w="66675">
            <a:solidFill>
              <a:srgbClr val="BF94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1350">
              <a:solidFill>
                <a:srgbClr val="002060"/>
              </a:solidFill>
              <a:latin typeface="Aptos" panose="02110004020202020204"/>
            </a:endParaRPr>
          </a:p>
        </p:txBody>
      </p:sp>
      <p:sp>
        <p:nvSpPr>
          <p:cNvPr id="31" name="TextBox 30">
            <a:extLst>
              <a:ext uri="{FF2B5EF4-FFF2-40B4-BE49-F238E27FC236}">
                <a16:creationId xmlns:a16="http://schemas.microsoft.com/office/drawing/2014/main" id="{273E3D02-990A-BE59-5482-B86337FB8E14}"/>
              </a:ext>
            </a:extLst>
          </p:cNvPr>
          <p:cNvSpPr txBox="1"/>
          <p:nvPr/>
        </p:nvSpPr>
        <p:spPr>
          <a:xfrm>
            <a:off x="3177171" y="3302569"/>
            <a:ext cx="3373069" cy="5770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95235"/>
            <a:r>
              <a:rPr lang="en-US" sz="1650" b="1">
                <a:solidFill>
                  <a:prstClr val="black"/>
                </a:solidFill>
                <a:latin typeface="Aptos" panose="02110004020202020204"/>
                <a:cs typeface="Calibri" panose="020F0502020204030204"/>
              </a:rPr>
              <a:t>Ongoing: </a:t>
            </a:r>
            <a:endParaRPr lang="en-US" sz="2000" b="1">
              <a:solidFill>
                <a:prstClr val="black"/>
              </a:solidFill>
              <a:latin typeface="Arial"/>
              <a:cs typeface="Calibri" panose="020F0502020204030204"/>
            </a:endParaRPr>
          </a:p>
          <a:p>
            <a:pPr defTabSz="95235"/>
            <a:r>
              <a:rPr lang="en-US" sz="1650" b="1">
                <a:solidFill>
                  <a:prstClr val="black"/>
                </a:solidFill>
                <a:latin typeface="Aptos" panose="02110004020202020204"/>
                <a:cs typeface="Calibri" panose="020F0502020204030204"/>
              </a:rPr>
              <a:t>Environmental &amp; Remediation</a:t>
            </a:r>
            <a:endParaRPr lang="en-US" sz="2000" b="1">
              <a:solidFill>
                <a:prstClr val="black"/>
              </a:solidFill>
              <a:latin typeface="Arial"/>
              <a:cs typeface="Calibri" panose="020F0502020204030204"/>
            </a:endParaRPr>
          </a:p>
        </p:txBody>
      </p:sp>
      <p:grpSp>
        <p:nvGrpSpPr>
          <p:cNvPr id="7" name="Group 6">
            <a:extLst>
              <a:ext uri="{FF2B5EF4-FFF2-40B4-BE49-F238E27FC236}">
                <a16:creationId xmlns:a16="http://schemas.microsoft.com/office/drawing/2014/main" id="{D159029F-0F8F-B155-0993-43045314372F}"/>
              </a:ext>
            </a:extLst>
          </p:cNvPr>
          <p:cNvGrpSpPr/>
          <p:nvPr/>
        </p:nvGrpSpPr>
        <p:grpSpPr>
          <a:xfrm>
            <a:off x="3122663" y="3895381"/>
            <a:ext cx="5832488" cy="873382"/>
            <a:chOff x="3122663" y="3832751"/>
            <a:chExt cx="5832488" cy="873382"/>
          </a:xfrm>
        </p:grpSpPr>
        <p:sp>
          <p:nvSpPr>
            <p:cNvPr id="32" name="Rectangle: Diagonal Corners Rounded 31">
              <a:extLst>
                <a:ext uri="{FF2B5EF4-FFF2-40B4-BE49-F238E27FC236}">
                  <a16:creationId xmlns:a16="http://schemas.microsoft.com/office/drawing/2014/main" id="{0EB0F45A-DCC9-9DC5-D1CF-DBA36F3B77AF}"/>
                </a:ext>
              </a:extLst>
            </p:cNvPr>
            <p:cNvSpPr/>
            <p:nvPr/>
          </p:nvSpPr>
          <p:spPr>
            <a:xfrm>
              <a:off x="3122663" y="4459245"/>
              <a:ext cx="5780296" cy="246888"/>
            </a:xfrm>
            <a:prstGeom prst="round2DiagRect">
              <a:avLst>
                <a:gd name="adj1" fmla="val 50000"/>
                <a:gd name="adj2" fmla="val 0"/>
              </a:avLst>
            </a:prstGeom>
            <a:solidFill>
              <a:srgbClr val="106A74"/>
            </a:solidFill>
            <a:ln w="50800">
              <a:solidFill>
                <a:srgbClr val="3FB4C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5235"/>
              <a:r>
                <a:rPr lang="en-US" sz="1050" b="1">
                  <a:solidFill>
                    <a:prstClr val="white"/>
                  </a:solidFill>
                  <a:latin typeface="Aptos Display" panose="02110004020202020204"/>
                  <a:cs typeface="Arial"/>
                </a:rPr>
                <a:t>Site Assessment &amp; Remediation</a:t>
              </a:r>
              <a:endParaRPr lang="en-US" sz="1050" i="1">
                <a:solidFill>
                  <a:prstClr val="white"/>
                </a:solidFill>
                <a:latin typeface="Aptos Display" panose="02110004020202020204"/>
                <a:cs typeface="Arial" panose="020B0604020202020204" pitchFamily="34" charset="0"/>
              </a:endParaRPr>
            </a:p>
          </p:txBody>
        </p:sp>
        <p:sp>
          <p:nvSpPr>
            <p:cNvPr id="34" name="Rectangle: Diagonal Corners Rounded 33">
              <a:extLst>
                <a:ext uri="{FF2B5EF4-FFF2-40B4-BE49-F238E27FC236}">
                  <a16:creationId xmlns:a16="http://schemas.microsoft.com/office/drawing/2014/main" id="{F10035D9-8713-BE2C-A410-5113F4F0D161}"/>
                </a:ext>
              </a:extLst>
            </p:cNvPr>
            <p:cNvSpPr/>
            <p:nvPr/>
          </p:nvSpPr>
          <p:spPr>
            <a:xfrm>
              <a:off x="3173039" y="3832751"/>
              <a:ext cx="5771675" cy="244342"/>
            </a:xfrm>
            <a:prstGeom prst="round2DiagRect">
              <a:avLst>
                <a:gd name="adj1" fmla="val 50000"/>
                <a:gd name="adj2" fmla="val 0"/>
              </a:avLst>
            </a:prstGeom>
            <a:solidFill>
              <a:srgbClr val="74391A"/>
            </a:solidFill>
            <a:ln w="50800">
              <a:solidFill>
                <a:srgbClr val="F89D70"/>
              </a:solidFill>
            </a:ln>
          </p:spPr>
          <p:style>
            <a:lnRef idx="2">
              <a:schemeClr val="accent6">
                <a:shade val="15000"/>
              </a:schemeClr>
            </a:lnRef>
            <a:fillRef idx="1">
              <a:schemeClr val="accent6"/>
            </a:fillRef>
            <a:effectRef idx="0">
              <a:schemeClr val="accent6"/>
            </a:effectRef>
            <a:fontRef idx="minor">
              <a:schemeClr val="lt1"/>
            </a:fontRef>
          </p:style>
          <p:txBody>
            <a:bodyPr lIns="91440" tIns="45720" rIns="91440" bIns="45720" rtlCol="0" anchor="ctr"/>
            <a:lstStyle/>
            <a:p>
              <a:pPr algn="ctr" defTabSz="95235"/>
              <a:r>
                <a:rPr lang="en-US" sz="1000" b="1">
                  <a:solidFill>
                    <a:prstClr val="white"/>
                  </a:solidFill>
                  <a:latin typeface="Aptos" panose="02110004020202020204"/>
                </a:rPr>
                <a:t>Strengthening Water Resiliency &amp; Continuing Safe Drinking Water</a:t>
              </a:r>
              <a:endParaRPr lang="en-US" sz="1000" i="1">
                <a:solidFill>
                  <a:prstClr val="white"/>
                </a:solidFill>
                <a:latin typeface="Aptos" panose="02110004020202020204"/>
              </a:endParaRPr>
            </a:p>
          </p:txBody>
        </p:sp>
        <p:sp>
          <p:nvSpPr>
            <p:cNvPr id="37" name="Rectangle: Diagonal Corners Rounded 36">
              <a:extLst>
                <a:ext uri="{FF2B5EF4-FFF2-40B4-BE49-F238E27FC236}">
                  <a16:creationId xmlns:a16="http://schemas.microsoft.com/office/drawing/2014/main" id="{6D80C5D7-31DB-3FF6-6C50-226DA6AF1258}"/>
                </a:ext>
              </a:extLst>
            </p:cNvPr>
            <p:cNvSpPr/>
            <p:nvPr/>
          </p:nvSpPr>
          <p:spPr>
            <a:xfrm>
              <a:off x="3153990" y="4146099"/>
              <a:ext cx="5801161" cy="246888"/>
            </a:xfrm>
            <a:prstGeom prst="round2DiagRect">
              <a:avLst>
                <a:gd name="adj1" fmla="val 50000"/>
                <a:gd name="adj2" fmla="val 0"/>
              </a:avLst>
            </a:prstGeom>
            <a:solidFill>
              <a:srgbClr val="48847F"/>
            </a:solidFill>
            <a:ln w="50800">
              <a:solidFill>
                <a:srgbClr val="87D0CA"/>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5235"/>
              <a:r>
                <a:rPr lang="en-US" sz="1050" b="1">
                  <a:solidFill>
                    <a:prstClr val="white"/>
                  </a:solidFill>
                  <a:latin typeface="Aptos Display" panose="02110004020202020204"/>
                  <a:cs typeface="Arial"/>
                </a:rPr>
                <a:t>Environmental Monitoring &amp; Modeling</a:t>
              </a:r>
              <a:endParaRPr lang="en-US" sz="1050">
                <a:solidFill>
                  <a:prstClr val="white"/>
                </a:solidFill>
                <a:latin typeface="Aptos Display" panose="02110004020202020204"/>
                <a:cs typeface="Arial"/>
              </a:endParaRPr>
            </a:p>
          </p:txBody>
        </p:sp>
      </p:grpSp>
      <p:sp>
        <p:nvSpPr>
          <p:cNvPr id="41" name="Hexagon 40">
            <a:extLst>
              <a:ext uri="{FF2B5EF4-FFF2-40B4-BE49-F238E27FC236}">
                <a16:creationId xmlns:a16="http://schemas.microsoft.com/office/drawing/2014/main" id="{CA82ADB4-B827-DE19-5A66-68AFC9EDD8D1}"/>
              </a:ext>
            </a:extLst>
          </p:cNvPr>
          <p:cNvSpPr/>
          <p:nvPr/>
        </p:nvSpPr>
        <p:spPr>
          <a:xfrm>
            <a:off x="7762402" y="62630"/>
            <a:ext cx="1427444" cy="1295400"/>
          </a:xfrm>
          <a:prstGeom prst="hexagon">
            <a:avLst/>
          </a:prstGeom>
          <a:blipFill dpi="0" rotWithShape="1">
            <a:blip r:embed="rId3" cstate="hqprint">
              <a:extLst>
                <a:ext uri="{28A0092B-C50C-407E-A947-70E740481C1C}">
                  <a14:useLocalDpi xmlns:a14="http://schemas.microsoft.com/office/drawing/2010/main" val="0"/>
                </a:ext>
              </a:extLst>
            </a:blip>
            <a:srcRect/>
            <a:stretch>
              <a:fillRect/>
            </a:stretch>
          </a:blipFill>
          <a:ln w="57150">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375">
              <a:solidFill>
                <a:prstClr val="white"/>
              </a:solidFill>
              <a:latin typeface="Aptos" panose="02110004020202020204"/>
            </a:endParaRPr>
          </a:p>
        </p:txBody>
      </p:sp>
      <p:sp>
        <p:nvSpPr>
          <p:cNvPr id="42" name="Hexagon 41">
            <a:extLst>
              <a:ext uri="{FF2B5EF4-FFF2-40B4-BE49-F238E27FC236}">
                <a16:creationId xmlns:a16="http://schemas.microsoft.com/office/drawing/2014/main" id="{85A6B8AD-D213-D7F3-49D7-38F8ABCA4247}"/>
              </a:ext>
            </a:extLst>
          </p:cNvPr>
          <p:cNvSpPr/>
          <p:nvPr/>
        </p:nvSpPr>
        <p:spPr>
          <a:xfrm>
            <a:off x="6745079" y="483392"/>
            <a:ext cx="1241623" cy="1063621"/>
          </a:xfrm>
          <a:prstGeom prst="hexagon">
            <a:avLst/>
          </a:prstGeom>
          <a:blipFill dpi="0" rotWithShape="1">
            <a:blip r:embed="rId4" cstate="hq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375">
              <a:solidFill>
                <a:prstClr val="white"/>
              </a:solidFill>
              <a:latin typeface="Aptos" panose="02110004020202020204"/>
            </a:endParaRPr>
          </a:p>
        </p:txBody>
      </p:sp>
      <p:sp>
        <p:nvSpPr>
          <p:cNvPr id="43" name="Hexagon 42">
            <a:extLst>
              <a:ext uri="{FF2B5EF4-FFF2-40B4-BE49-F238E27FC236}">
                <a16:creationId xmlns:a16="http://schemas.microsoft.com/office/drawing/2014/main" id="{2724B0D6-4019-EC2C-6A18-2BF98D9D69AB}"/>
              </a:ext>
            </a:extLst>
          </p:cNvPr>
          <p:cNvSpPr/>
          <p:nvPr/>
        </p:nvSpPr>
        <p:spPr>
          <a:xfrm>
            <a:off x="7844118" y="1442917"/>
            <a:ext cx="1343937" cy="1191017"/>
          </a:xfrm>
          <a:prstGeom prst="hexagon">
            <a:avLst/>
          </a:prstGeom>
          <a:blipFill dpi="0" rotWithShape="1">
            <a:blip r:embed="rId5" cstate="hq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375">
              <a:solidFill>
                <a:prstClr val="white"/>
              </a:solidFill>
              <a:latin typeface="Aptos" panose="02110004020202020204"/>
            </a:endParaRPr>
          </a:p>
        </p:txBody>
      </p:sp>
      <p:sp>
        <p:nvSpPr>
          <p:cNvPr id="44" name="Hexagon 43">
            <a:extLst>
              <a:ext uri="{FF2B5EF4-FFF2-40B4-BE49-F238E27FC236}">
                <a16:creationId xmlns:a16="http://schemas.microsoft.com/office/drawing/2014/main" id="{CDC9F752-45D0-23C5-D1E8-A3C597E0E715}"/>
              </a:ext>
            </a:extLst>
          </p:cNvPr>
          <p:cNvSpPr/>
          <p:nvPr/>
        </p:nvSpPr>
        <p:spPr>
          <a:xfrm>
            <a:off x="6643609" y="1656856"/>
            <a:ext cx="1486129" cy="1188945"/>
          </a:xfrm>
          <a:prstGeom prst="hexagon">
            <a:avLst/>
          </a:prstGeom>
          <a:blipFill dpi="0" rotWithShape="1">
            <a:blip r:embed="rId6" cstate="hqprint">
              <a:extLst>
                <a:ext uri="{28A0092B-C50C-407E-A947-70E740481C1C}">
                  <a14:useLocalDpi xmlns:a14="http://schemas.microsoft.com/office/drawing/2010/main" val="0"/>
                </a:ext>
              </a:extLst>
            </a:blip>
            <a:srcRect/>
            <a:stretch>
              <a:fillRect/>
            </a:stretch>
          </a:blip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375">
              <a:solidFill>
                <a:prstClr val="white"/>
              </a:solidFill>
              <a:latin typeface="Aptos" panose="02110004020202020204"/>
            </a:endParaRPr>
          </a:p>
        </p:txBody>
      </p:sp>
      <p:sp>
        <p:nvSpPr>
          <p:cNvPr id="45" name="Hexagon 44">
            <a:extLst>
              <a:ext uri="{FF2B5EF4-FFF2-40B4-BE49-F238E27FC236}">
                <a16:creationId xmlns:a16="http://schemas.microsoft.com/office/drawing/2014/main" id="{F1FEE062-1446-4E27-7DA1-1129314F039E}"/>
              </a:ext>
            </a:extLst>
          </p:cNvPr>
          <p:cNvSpPr/>
          <p:nvPr/>
        </p:nvSpPr>
        <p:spPr>
          <a:xfrm>
            <a:off x="1116795" y="4480941"/>
            <a:ext cx="1332555" cy="1062566"/>
          </a:xfrm>
          <a:prstGeom prst="hexagon">
            <a:avLst/>
          </a:prstGeom>
          <a:blipFill dpi="0" rotWithShape="1">
            <a:blip r:embed="rId7">
              <a:extLst>
                <a:ext uri="{28A0092B-C50C-407E-A947-70E740481C1C}">
                  <a14:useLocalDpi xmlns:a14="http://schemas.microsoft.com/office/drawing/2010/main" val="0"/>
                </a:ext>
              </a:extLst>
            </a:blip>
            <a:srcRect/>
            <a:stretch>
              <a:fillRect/>
            </a:stretch>
          </a:blipFill>
          <a:ln w="57150">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375">
              <a:solidFill>
                <a:prstClr val="white"/>
              </a:solidFill>
              <a:latin typeface="Aptos" panose="02110004020202020204"/>
            </a:endParaRPr>
          </a:p>
        </p:txBody>
      </p:sp>
      <p:sp>
        <p:nvSpPr>
          <p:cNvPr id="46" name="Hexagon 45">
            <a:extLst>
              <a:ext uri="{FF2B5EF4-FFF2-40B4-BE49-F238E27FC236}">
                <a16:creationId xmlns:a16="http://schemas.microsoft.com/office/drawing/2014/main" id="{BB176195-C128-9178-BF70-8C77171666C7}"/>
              </a:ext>
            </a:extLst>
          </p:cNvPr>
          <p:cNvSpPr/>
          <p:nvPr/>
        </p:nvSpPr>
        <p:spPr>
          <a:xfrm>
            <a:off x="1388760" y="3237493"/>
            <a:ext cx="1607779" cy="1374283"/>
          </a:xfrm>
          <a:prstGeom prst="hexagon">
            <a:avLst/>
          </a:prstGeom>
          <a:blipFill dpi="0" rotWithShape="1">
            <a:blip r:embed="rId8" cstate="hqprint">
              <a:extLst>
                <a:ext uri="{28A0092B-C50C-407E-A947-70E740481C1C}">
                  <a14:useLocalDpi xmlns:a14="http://schemas.microsoft.com/office/drawing/2010/main" val="0"/>
                </a:ext>
              </a:extLst>
            </a:blip>
            <a:srcRect/>
            <a:stretch>
              <a:fillRect/>
            </a:stretch>
          </a:blipFill>
          <a:ln w="57150">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375">
              <a:solidFill>
                <a:prstClr val="white"/>
              </a:solidFill>
              <a:latin typeface="Aptos" panose="02110004020202020204"/>
            </a:endParaRPr>
          </a:p>
        </p:txBody>
      </p:sp>
      <p:sp>
        <p:nvSpPr>
          <p:cNvPr id="47" name="Hexagon 46">
            <a:extLst>
              <a:ext uri="{FF2B5EF4-FFF2-40B4-BE49-F238E27FC236}">
                <a16:creationId xmlns:a16="http://schemas.microsoft.com/office/drawing/2014/main" id="{F64E0B9B-6B8A-73DD-F7D1-924AD7B55F93}"/>
              </a:ext>
            </a:extLst>
          </p:cNvPr>
          <p:cNvSpPr/>
          <p:nvPr/>
        </p:nvSpPr>
        <p:spPr>
          <a:xfrm>
            <a:off x="1850736" y="5386980"/>
            <a:ext cx="1607778" cy="1374946"/>
          </a:xfrm>
          <a:prstGeom prst="hexagon">
            <a:avLst/>
          </a:prstGeom>
          <a:blipFill dpi="0" rotWithShape="1">
            <a:blip r:embed="rId9" cstate="hqprint">
              <a:extLst>
                <a:ext uri="{28A0092B-C50C-407E-A947-70E740481C1C}">
                  <a14:useLocalDpi xmlns:a14="http://schemas.microsoft.com/office/drawing/2010/main" val="0"/>
                </a:ext>
              </a:extLst>
            </a:blip>
            <a:srcRect/>
            <a:stretch>
              <a:fillRect/>
            </a:stretch>
          </a:blipFill>
          <a:ln w="57150">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5235"/>
            <a:endParaRPr lang="en-US" sz="375">
              <a:solidFill>
                <a:prstClr val="white"/>
              </a:solidFill>
              <a:latin typeface="Aptos" panose="02110004020202020204"/>
            </a:endParaRPr>
          </a:p>
        </p:txBody>
      </p:sp>
      <p:sp>
        <p:nvSpPr>
          <p:cNvPr id="35" name="TextBox 34">
            <a:extLst>
              <a:ext uri="{FF2B5EF4-FFF2-40B4-BE49-F238E27FC236}">
                <a16:creationId xmlns:a16="http://schemas.microsoft.com/office/drawing/2014/main" id="{AD59EFB5-4994-1711-D36F-D36487D4468F}"/>
              </a:ext>
            </a:extLst>
          </p:cNvPr>
          <p:cNvSpPr txBox="1"/>
          <p:nvPr/>
        </p:nvSpPr>
        <p:spPr>
          <a:xfrm>
            <a:off x="3173039" y="4845345"/>
            <a:ext cx="1895381" cy="33696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95235"/>
            <a:r>
              <a:rPr lang="en-US" sz="1666" b="1">
                <a:solidFill>
                  <a:prstClr val="black"/>
                </a:solidFill>
                <a:latin typeface="Aptos" panose="02110004020202020204"/>
                <a:cs typeface="Calibri" panose="020F0502020204030204"/>
              </a:rPr>
              <a:t>Communication</a:t>
            </a:r>
            <a:endParaRPr lang="en-US" sz="2000" b="1">
              <a:solidFill>
                <a:prstClr val="black"/>
              </a:solidFill>
              <a:latin typeface="Arial"/>
              <a:cs typeface="Calibri" panose="020F0502020204030204"/>
            </a:endParaRPr>
          </a:p>
        </p:txBody>
      </p:sp>
      <p:sp>
        <p:nvSpPr>
          <p:cNvPr id="36" name="Rectangle: Diagonal Corners Rounded 35">
            <a:extLst>
              <a:ext uri="{FF2B5EF4-FFF2-40B4-BE49-F238E27FC236}">
                <a16:creationId xmlns:a16="http://schemas.microsoft.com/office/drawing/2014/main" id="{7FFB7A56-4AC6-8735-3B8A-63EC93AD74C5}"/>
              </a:ext>
            </a:extLst>
          </p:cNvPr>
          <p:cNvSpPr/>
          <p:nvPr/>
        </p:nvSpPr>
        <p:spPr>
          <a:xfrm>
            <a:off x="3201650" y="5166550"/>
            <a:ext cx="5743064" cy="252867"/>
          </a:xfrm>
          <a:prstGeom prst="round2DiagRect">
            <a:avLst>
              <a:gd name="adj1" fmla="val 50000"/>
              <a:gd name="adj2" fmla="val 0"/>
            </a:avLst>
          </a:prstGeom>
          <a:solidFill>
            <a:srgbClr val="0074D9"/>
          </a:solidFill>
          <a:ln w="50800">
            <a:solidFill>
              <a:srgbClr val="38CCCC"/>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95235"/>
            <a:r>
              <a:rPr lang="en-US" sz="1050" b="1">
                <a:solidFill>
                  <a:prstClr val="white"/>
                </a:solidFill>
                <a:latin typeface="Aptos" panose="02110004020202020204"/>
              </a:rPr>
              <a:t>Persistent  Stakeholder Engagement Through  Multiple Channels</a:t>
            </a:r>
          </a:p>
        </p:txBody>
      </p:sp>
      <p:sp>
        <p:nvSpPr>
          <p:cNvPr id="48" name="TextBox 47">
            <a:extLst>
              <a:ext uri="{FF2B5EF4-FFF2-40B4-BE49-F238E27FC236}">
                <a16:creationId xmlns:a16="http://schemas.microsoft.com/office/drawing/2014/main" id="{2E79E3B4-62A1-7D0B-454C-2A5DBC586F51}"/>
              </a:ext>
            </a:extLst>
          </p:cNvPr>
          <p:cNvSpPr txBox="1"/>
          <p:nvPr/>
        </p:nvSpPr>
        <p:spPr>
          <a:xfrm>
            <a:off x="3538770" y="6058693"/>
            <a:ext cx="1357460" cy="286663"/>
          </a:xfrm>
          <a:prstGeom prst="rect">
            <a:avLst/>
          </a:prstGeom>
          <a:solidFill>
            <a:srgbClr val="FFFFFF">
              <a:alpha val="36863"/>
            </a:srgbClr>
          </a:solidFill>
        </p:spPr>
        <p:txBody>
          <a:bodyPr wrap="square" rtlCol="0">
            <a:spAutoFit/>
          </a:bodyPr>
          <a:lstStyle/>
          <a:p>
            <a:pPr algn="ctr" defTabSz="95235"/>
            <a:r>
              <a:rPr lang="en-US" sz="1200" b="1">
                <a:solidFill>
                  <a:prstClr val="black"/>
                </a:solidFill>
                <a:latin typeface="Aptos" panose="02110004020202020204"/>
              </a:rPr>
              <a:t>Open Houses</a:t>
            </a:r>
            <a:endParaRPr lang="en-US" b="1">
              <a:solidFill>
                <a:prstClr val="black"/>
              </a:solidFill>
              <a:latin typeface="Aptos" panose="02110004020202020204"/>
            </a:endParaRPr>
          </a:p>
        </p:txBody>
      </p:sp>
      <p:sp>
        <p:nvSpPr>
          <p:cNvPr id="50" name="TextBox 49">
            <a:extLst>
              <a:ext uri="{FF2B5EF4-FFF2-40B4-BE49-F238E27FC236}">
                <a16:creationId xmlns:a16="http://schemas.microsoft.com/office/drawing/2014/main" id="{7147A5EF-51D0-34A1-4E52-D3FC2451AD28}"/>
              </a:ext>
            </a:extLst>
          </p:cNvPr>
          <p:cNvSpPr txBox="1"/>
          <p:nvPr/>
        </p:nvSpPr>
        <p:spPr>
          <a:xfrm>
            <a:off x="5099202" y="6076841"/>
            <a:ext cx="1909494" cy="277000"/>
          </a:xfrm>
          <a:prstGeom prst="rect">
            <a:avLst/>
          </a:prstGeom>
          <a:solidFill>
            <a:srgbClr val="FFFFFF">
              <a:alpha val="36863"/>
            </a:srgbClr>
          </a:solidFill>
        </p:spPr>
        <p:txBody>
          <a:bodyPr wrap="square" rtlCol="0">
            <a:spAutoFit/>
          </a:bodyPr>
          <a:lstStyle/>
          <a:p>
            <a:pPr algn="ctr" defTabSz="95235"/>
            <a:r>
              <a:rPr lang="en-US" sz="1200" b="1">
                <a:solidFill>
                  <a:prstClr val="black"/>
                </a:solidFill>
                <a:latin typeface="Aptos" panose="02110004020202020204"/>
              </a:rPr>
              <a:t>Neighborhood Boards</a:t>
            </a:r>
            <a:endParaRPr lang="en-US" sz="1600" b="1">
              <a:solidFill>
                <a:prstClr val="black"/>
              </a:solidFill>
              <a:latin typeface="Aptos" panose="02110004020202020204"/>
            </a:endParaRPr>
          </a:p>
        </p:txBody>
      </p:sp>
      <p:sp>
        <p:nvSpPr>
          <p:cNvPr id="52" name="TextBox 51">
            <a:extLst>
              <a:ext uri="{FF2B5EF4-FFF2-40B4-BE49-F238E27FC236}">
                <a16:creationId xmlns:a16="http://schemas.microsoft.com/office/drawing/2014/main" id="{6B1B22DC-7430-150B-C32D-21E758F9F629}"/>
              </a:ext>
            </a:extLst>
          </p:cNvPr>
          <p:cNvSpPr txBox="1"/>
          <p:nvPr/>
        </p:nvSpPr>
        <p:spPr>
          <a:xfrm>
            <a:off x="5377878" y="5489688"/>
            <a:ext cx="1373621" cy="477772"/>
          </a:xfrm>
          <a:prstGeom prst="rect">
            <a:avLst/>
          </a:prstGeom>
          <a:solidFill>
            <a:srgbClr val="FFFFFF">
              <a:alpha val="36863"/>
            </a:srgbClr>
          </a:solidFill>
        </p:spPr>
        <p:txBody>
          <a:bodyPr wrap="square" rtlCol="0">
            <a:spAutoFit/>
          </a:bodyPr>
          <a:lstStyle/>
          <a:p>
            <a:pPr algn="ctr" defTabSz="95235"/>
            <a:r>
              <a:rPr lang="en-US" sz="1200" b="1">
                <a:solidFill>
                  <a:prstClr val="black"/>
                </a:solidFill>
                <a:latin typeface="Aptos" panose="02110004020202020204"/>
              </a:rPr>
              <a:t>Drinking Water</a:t>
            </a:r>
          </a:p>
          <a:p>
            <a:pPr algn="ctr" defTabSz="95235"/>
            <a:r>
              <a:rPr lang="en-US" sz="1200" b="1">
                <a:solidFill>
                  <a:prstClr val="black"/>
                </a:solidFill>
                <a:latin typeface="Aptos" panose="02110004020202020204"/>
              </a:rPr>
              <a:t> Info Booths</a:t>
            </a:r>
            <a:endParaRPr lang="en-US" b="1">
              <a:solidFill>
                <a:prstClr val="black"/>
              </a:solidFill>
              <a:latin typeface="Aptos" panose="02110004020202020204"/>
            </a:endParaRPr>
          </a:p>
        </p:txBody>
      </p:sp>
      <p:sp>
        <p:nvSpPr>
          <p:cNvPr id="54" name="TextBox 53">
            <a:extLst>
              <a:ext uri="{FF2B5EF4-FFF2-40B4-BE49-F238E27FC236}">
                <a16:creationId xmlns:a16="http://schemas.microsoft.com/office/drawing/2014/main" id="{AE843D5E-A217-2F50-FA58-C3E9A2C9BA64}"/>
              </a:ext>
            </a:extLst>
          </p:cNvPr>
          <p:cNvSpPr txBox="1"/>
          <p:nvPr/>
        </p:nvSpPr>
        <p:spPr>
          <a:xfrm>
            <a:off x="7007692" y="5458770"/>
            <a:ext cx="1787802" cy="477772"/>
          </a:xfrm>
          <a:prstGeom prst="rect">
            <a:avLst/>
          </a:prstGeom>
          <a:solidFill>
            <a:srgbClr val="FFFFFF">
              <a:alpha val="36863"/>
            </a:srgbClr>
          </a:solidFill>
        </p:spPr>
        <p:txBody>
          <a:bodyPr wrap="square" rtlCol="0">
            <a:spAutoFit/>
          </a:bodyPr>
          <a:lstStyle/>
          <a:p>
            <a:pPr algn="ctr" defTabSz="95235"/>
            <a:r>
              <a:rPr lang="en-US" sz="1200" b="1">
                <a:solidFill>
                  <a:prstClr val="black"/>
                </a:solidFill>
                <a:latin typeface="Aptos" panose="02110004020202020204"/>
              </a:rPr>
              <a:t>Government / Community Meetings</a:t>
            </a:r>
            <a:endParaRPr lang="en-US" b="1">
              <a:solidFill>
                <a:prstClr val="black"/>
              </a:solidFill>
              <a:latin typeface="Aptos" panose="02110004020202020204"/>
            </a:endParaRPr>
          </a:p>
        </p:txBody>
      </p:sp>
      <p:sp>
        <p:nvSpPr>
          <p:cNvPr id="56" name="TextBox 55">
            <a:extLst>
              <a:ext uri="{FF2B5EF4-FFF2-40B4-BE49-F238E27FC236}">
                <a16:creationId xmlns:a16="http://schemas.microsoft.com/office/drawing/2014/main" id="{42D22930-E224-4971-852D-8D26E3ADF30C}"/>
              </a:ext>
            </a:extLst>
          </p:cNvPr>
          <p:cNvSpPr txBox="1"/>
          <p:nvPr/>
        </p:nvSpPr>
        <p:spPr>
          <a:xfrm>
            <a:off x="3454068" y="5501302"/>
            <a:ext cx="1576152" cy="461665"/>
          </a:xfrm>
          <a:prstGeom prst="rect">
            <a:avLst/>
          </a:prstGeom>
          <a:solidFill>
            <a:srgbClr val="FFFFFF">
              <a:alpha val="36863"/>
            </a:srgbClr>
          </a:solidFill>
        </p:spPr>
        <p:txBody>
          <a:bodyPr wrap="square" rtlCol="0">
            <a:spAutoFit/>
          </a:bodyPr>
          <a:lstStyle/>
          <a:p>
            <a:pPr algn="ctr" defTabSz="95235"/>
            <a:r>
              <a:rPr lang="en-US" sz="1200" b="1">
                <a:solidFill>
                  <a:prstClr val="black"/>
                </a:solidFill>
                <a:latin typeface="Aptos" panose="02110004020202020204"/>
              </a:rPr>
              <a:t>Website, Mobile App &amp; Dashboard</a:t>
            </a:r>
            <a:endParaRPr lang="en-US" sz="1600" b="1">
              <a:solidFill>
                <a:prstClr val="black"/>
              </a:solidFill>
              <a:latin typeface="Aptos" panose="02110004020202020204"/>
            </a:endParaRPr>
          </a:p>
        </p:txBody>
      </p:sp>
      <p:sp>
        <p:nvSpPr>
          <p:cNvPr id="58" name="TextBox 57">
            <a:extLst>
              <a:ext uri="{FF2B5EF4-FFF2-40B4-BE49-F238E27FC236}">
                <a16:creationId xmlns:a16="http://schemas.microsoft.com/office/drawing/2014/main" id="{3E4C5249-A872-1252-0E4F-7241FA1E36BB}"/>
              </a:ext>
            </a:extLst>
          </p:cNvPr>
          <p:cNvSpPr txBox="1"/>
          <p:nvPr/>
        </p:nvSpPr>
        <p:spPr>
          <a:xfrm>
            <a:off x="7007436" y="6071877"/>
            <a:ext cx="1796595" cy="277000"/>
          </a:xfrm>
          <a:prstGeom prst="rect">
            <a:avLst/>
          </a:prstGeom>
          <a:solidFill>
            <a:srgbClr val="FFFFFF">
              <a:alpha val="36863"/>
            </a:srgbClr>
          </a:solidFill>
        </p:spPr>
        <p:txBody>
          <a:bodyPr wrap="square" rtlCol="0">
            <a:spAutoFit/>
          </a:bodyPr>
          <a:lstStyle/>
          <a:p>
            <a:pPr algn="ctr" defTabSz="95235"/>
            <a:r>
              <a:rPr lang="en-US" sz="1200" b="1">
                <a:solidFill>
                  <a:prstClr val="black"/>
                </a:solidFill>
                <a:latin typeface="Aptos" panose="02110004020202020204"/>
              </a:rPr>
              <a:t>Vodcasts / Webinars</a:t>
            </a:r>
            <a:endParaRPr lang="en-US" b="1">
              <a:solidFill>
                <a:prstClr val="black"/>
              </a:solidFill>
              <a:latin typeface="Aptos" panose="02110004020202020204"/>
            </a:endParaRPr>
          </a:p>
        </p:txBody>
      </p:sp>
      <p:sp>
        <p:nvSpPr>
          <p:cNvPr id="11" name="Slide Number Placeholder 1">
            <a:extLst>
              <a:ext uri="{FF2B5EF4-FFF2-40B4-BE49-F238E27FC236}">
                <a16:creationId xmlns:a16="http://schemas.microsoft.com/office/drawing/2014/main" id="{64E89885-0C1E-92C8-ADBB-3C9B95DF9BB9}"/>
              </a:ext>
            </a:extLst>
          </p:cNvPr>
          <p:cNvSpPr txBox="1">
            <a:spLocks/>
          </p:cNvSpPr>
          <p:nvPr/>
        </p:nvSpPr>
        <p:spPr>
          <a:xfrm>
            <a:off x="8748346" y="6492875"/>
            <a:ext cx="395654"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9BC1E-B056-49CF-A360-745DDD21FD9E}" type="slidenum">
              <a:rPr lang="en-US" sz="1200" smtClean="0">
                <a:latin typeface=" Arial"/>
              </a:rPr>
              <a:pPr algn="r"/>
              <a:t>1</a:t>
            </a:fld>
            <a:endParaRPr lang="en-US" sz="1200">
              <a:latin typeface=" Arial"/>
            </a:endParaRPr>
          </a:p>
        </p:txBody>
      </p:sp>
    </p:spTree>
    <p:extLst>
      <p:ext uri="{BB962C8B-B14F-4D97-AF65-F5344CB8AC3E}">
        <p14:creationId xmlns:p14="http://schemas.microsoft.com/office/powerpoint/2010/main" val="2421954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CA68-3807-ABEC-4D83-6FFDAC47714C}"/>
              </a:ext>
            </a:extLst>
          </p:cNvPr>
          <p:cNvSpPr>
            <a:spLocks noGrp="1"/>
          </p:cNvSpPr>
          <p:nvPr>
            <p:ph type="title"/>
          </p:nvPr>
        </p:nvSpPr>
        <p:spPr>
          <a:xfrm>
            <a:off x="1405615" y="261934"/>
            <a:ext cx="7540558" cy="791006"/>
          </a:xfrm>
        </p:spPr>
        <p:txBody>
          <a:bodyPr>
            <a:normAutofit fontScale="90000"/>
          </a:bodyPr>
          <a:lstStyle/>
          <a:p>
            <a:r>
              <a:rPr lang="en-US"/>
              <a:t>Red Hill Bulk Fuel Storage Facility Decommissioning </a:t>
            </a:r>
          </a:p>
        </p:txBody>
      </p:sp>
      <p:sp>
        <p:nvSpPr>
          <p:cNvPr id="3" name="Slide Number Placeholder 1">
            <a:extLst>
              <a:ext uri="{FF2B5EF4-FFF2-40B4-BE49-F238E27FC236}">
                <a16:creationId xmlns:a16="http://schemas.microsoft.com/office/drawing/2014/main" id="{1E8D972B-050F-F4C7-45B4-46B6B24A2D8E}"/>
              </a:ext>
            </a:extLst>
          </p:cNvPr>
          <p:cNvSpPr>
            <a:spLocks noGrp="1"/>
          </p:cNvSpPr>
          <p:nvPr>
            <p:ph type="sldNum" sz="quarter" idx="12"/>
          </p:nvPr>
        </p:nvSpPr>
        <p:spPr>
          <a:xfrm>
            <a:off x="8748346" y="6492875"/>
            <a:ext cx="395654" cy="365125"/>
          </a:xfrm>
        </p:spPr>
        <p:txBody>
          <a:bodyPr/>
          <a:lstStyle/>
          <a:p>
            <a:fld id="{5459BC1E-B056-49CF-A360-745DDD21FD9E}" type="slidenum">
              <a:rPr lang="en-US" smtClean="0"/>
              <a:t>2</a:t>
            </a:fld>
            <a:endParaRPr lang="en-US"/>
          </a:p>
        </p:txBody>
      </p:sp>
      <p:sp>
        <p:nvSpPr>
          <p:cNvPr id="9" name="TextBox 32">
            <a:extLst>
              <a:ext uri="{FF2B5EF4-FFF2-40B4-BE49-F238E27FC236}">
                <a16:creationId xmlns:a16="http://schemas.microsoft.com/office/drawing/2014/main" id="{F5C67AA1-CDD4-03E0-AFB1-C05690B5CAF2}"/>
              </a:ext>
            </a:extLst>
          </p:cNvPr>
          <p:cNvSpPr txBox="1">
            <a:spLocks/>
          </p:cNvSpPr>
          <p:nvPr/>
        </p:nvSpPr>
        <p:spPr>
          <a:xfrm>
            <a:off x="6198526" y="1085302"/>
            <a:ext cx="2885812" cy="136832"/>
          </a:xfrm>
          <a:prstGeom prst="rect">
            <a:avLst/>
          </a:prstGeom>
        </p:spPr>
        <p:txBody>
          <a:bodyPr wrap="square" lIns="0" tIns="0" rIns="0" bIns="0" rtlCol="0" anchor="t">
            <a:spAutoFit/>
          </a:bodyPr>
          <a:lstStyle/>
          <a:p>
            <a:pPr>
              <a:lnSpc>
                <a:spcPts val="1017"/>
              </a:lnSpc>
              <a:spcBef>
                <a:spcPct val="0"/>
              </a:spcBef>
            </a:pPr>
            <a:r>
              <a:rPr lang="en-US" sz="1200" b="1">
                <a:solidFill>
                  <a:srgbClr val="01244D"/>
                </a:solidFill>
                <a:latin typeface="League Spartan"/>
                <a:ea typeface="League Spartan"/>
                <a:cs typeface="League Spartan"/>
                <a:sym typeface="League Spartan"/>
              </a:rPr>
              <a:t>Information current as of 27 MAR 2026</a:t>
            </a:r>
          </a:p>
        </p:txBody>
      </p:sp>
      <p:pic>
        <p:nvPicPr>
          <p:cNvPr id="6" name="Picture 5">
            <a:extLst>
              <a:ext uri="{FF2B5EF4-FFF2-40B4-BE49-F238E27FC236}">
                <a16:creationId xmlns:a16="http://schemas.microsoft.com/office/drawing/2014/main" id="{38341D9B-3A8D-0505-83BB-776CD141D2EE}"/>
              </a:ext>
            </a:extLst>
          </p:cNvPr>
          <p:cNvPicPr>
            <a:picLocks noChangeAspect="1"/>
          </p:cNvPicPr>
          <p:nvPr/>
        </p:nvPicPr>
        <p:blipFill>
          <a:blip r:embed="rId3"/>
          <a:srcRect t="20583" b="43515"/>
          <a:stretch>
            <a:fillRect/>
          </a:stretch>
        </p:blipFill>
        <p:spPr>
          <a:xfrm>
            <a:off x="2806700" y="1344084"/>
            <a:ext cx="6337300" cy="3014490"/>
          </a:xfrm>
          <a:prstGeom prst="rect">
            <a:avLst/>
          </a:prstGeom>
        </p:spPr>
      </p:pic>
      <p:pic>
        <p:nvPicPr>
          <p:cNvPr id="8" name="Picture 7" descr="Timeline&#10;&#10;AI-generated content may be incorrect.">
            <a:extLst>
              <a:ext uri="{FF2B5EF4-FFF2-40B4-BE49-F238E27FC236}">
                <a16:creationId xmlns:a16="http://schemas.microsoft.com/office/drawing/2014/main" id="{B149E315-AA3C-EFE5-9824-26ECF798EF58}"/>
              </a:ext>
            </a:extLst>
          </p:cNvPr>
          <p:cNvPicPr>
            <a:picLocks noChangeAspect="1"/>
          </p:cNvPicPr>
          <p:nvPr/>
        </p:nvPicPr>
        <p:blipFill>
          <a:blip r:embed="rId4">
            <a:extLst>
              <a:ext uri="{28A0092B-C50C-407E-A947-70E740481C1C}">
                <a14:useLocalDpi xmlns:a14="http://schemas.microsoft.com/office/drawing/2010/main" val="0"/>
              </a:ext>
            </a:extLst>
          </a:blip>
          <a:srcRect t="12080"/>
          <a:stretch>
            <a:fillRect/>
          </a:stretch>
        </p:blipFill>
        <p:spPr>
          <a:xfrm>
            <a:off x="288015" y="4358574"/>
            <a:ext cx="6088623" cy="2434101"/>
          </a:xfrm>
          <a:prstGeom prst="rect">
            <a:avLst/>
          </a:prstGeom>
        </p:spPr>
      </p:pic>
      <p:sp>
        <p:nvSpPr>
          <p:cNvPr id="10" name="Title 1">
            <a:extLst>
              <a:ext uri="{FF2B5EF4-FFF2-40B4-BE49-F238E27FC236}">
                <a16:creationId xmlns:a16="http://schemas.microsoft.com/office/drawing/2014/main" id="{E09E45B1-1649-B4DE-80B8-1E45F9C9875B}"/>
              </a:ext>
            </a:extLst>
          </p:cNvPr>
          <p:cNvSpPr txBox="1">
            <a:spLocks/>
          </p:cNvSpPr>
          <p:nvPr/>
        </p:nvSpPr>
        <p:spPr>
          <a:xfrm>
            <a:off x="364964" y="1386299"/>
            <a:ext cx="2081302" cy="1319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 Arial"/>
                <a:ea typeface="+mj-ea"/>
                <a:cs typeface="+mj-cs"/>
              </a:defRPr>
            </a:lvl1pPr>
          </a:lstStyle>
          <a:p>
            <a:pPr algn="ctr"/>
            <a:r>
              <a:rPr lang="en-US"/>
              <a:t>Tank Cleaning</a:t>
            </a:r>
          </a:p>
        </p:txBody>
      </p:sp>
      <p:sp>
        <p:nvSpPr>
          <p:cNvPr id="11" name="Title 1">
            <a:extLst>
              <a:ext uri="{FF2B5EF4-FFF2-40B4-BE49-F238E27FC236}">
                <a16:creationId xmlns:a16="http://schemas.microsoft.com/office/drawing/2014/main" id="{31404775-9236-7471-6D8D-FA0C86445BC6}"/>
              </a:ext>
            </a:extLst>
          </p:cNvPr>
          <p:cNvSpPr txBox="1">
            <a:spLocks/>
          </p:cNvSpPr>
          <p:nvPr/>
        </p:nvSpPr>
        <p:spPr>
          <a:xfrm>
            <a:off x="6521841" y="4262324"/>
            <a:ext cx="2081302" cy="1319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 Arial"/>
                <a:ea typeface="+mj-ea"/>
                <a:cs typeface="+mj-cs"/>
              </a:defRPr>
            </a:lvl1pPr>
          </a:lstStyle>
          <a:p>
            <a:pPr algn="ctr"/>
            <a:r>
              <a:rPr lang="en-US"/>
              <a:t>Pipeline  Cleaning</a:t>
            </a:r>
          </a:p>
        </p:txBody>
      </p:sp>
      <p:cxnSp>
        <p:nvCxnSpPr>
          <p:cNvPr id="13" name="Straight Connector 12">
            <a:extLst>
              <a:ext uri="{FF2B5EF4-FFF2-40B4-BE49-F238E27FC236}">
                <a16:creationId xmlns:a16="http://schemas.microsoft.com/office/drawing/2014/main" id="{05953A9D-B9C7-1115-45E5-513D4CD59F59}"/>
              </a:ext>
            </a:extLst>
          </p:cNvPr>
          <p:cNvCxnSpPr/>
          <p:nvPr/>
        </p:nvCxnSpPr>
        <p:spPr>
          <a:xfrm>
            <a:off x="364964" y="4307527"/>
            <a:ext cx="8581209"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1509BE50-B961-708F-2D39-8580D45E60CA}"/>
              </a:ext>
            </a:extLst>
          </p:cNvPr>
          <p:cNvPicPr>
            <a:picLocks noChangeAspect="1"/>
          </p:cNvPicPr>
          <p:nvPr/>
        </p:nvPicPr>
        <p:blipFill>
          <a:blip r:embed="rId5"/>
          <a:srcRect l="7368" t="5334" r="6505" b="27867"/>
          <a:stretch>
            <a:fillRect/>
          </a:stretch>
        </p:blipFill>
        <p:spPr>
          <a:xfrm>
            <a:off x="714543" y="2564296"/>
            <a:ext cx="1382144" cy="1387684"/>
          </a:xfrm>
          <a:prstGeom prst="rect">
            <a:avLst/>
          </a:prstGeom>
        </p:spPr>
      </p:pic>
      <p:pic>
        <p:nvPicPr>
          <p:cNvPr id="5" name="Picture 4">
            <a:extLst>
              <a:ext uri="{FF2B5EF4-FFF2-40B4-BE49-F238E27FC236}">
                <a16:creationId xmlns:a16="http://schemas.microsoft.com/office/drawing/2014/main" id="{74F256CA-DFCF-C7E7-9123-A8A602B63741}"/>
              </a:ext>
            </a:extLst>
          </p:cNvPr>
          <p:cNvPicPr>
            <a:picLocks noChangeAspect="1"/>
          </p:cNvPicPr>
          <p:nvPr/>
        </p:nvPicPr>
        <p:blipFill>
          <a:blip r:embed="rId6"/>
          <a:stretch>
            <a:fillRect/>
          </a:stretch>
        </p:blipFill>
        <p:spPr>
          <a:xfrm>
            <a:off x="6918186" y="5333825"/>
            <a:ext cx="1288611" cy="1341612"/>
          </a:xfrm>
          <a:prstGeom prst="rect">
            <a:avLst/>
          </a:prstGeom>
        </p:spPr>
      </p:pic>
    </p:spTree>
    <p:extLst>
      <p:ext uri="{BB962C8B-B14F-4D97-AF65-F5344CB8AC3E}">
        <p14:creationId xmlns:p14="http://schemas.microsoft.com/office/powerpoint/2010/main" val="585091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C64903-A7C1-07FA-5253-74FE30124BD4}"/>
              </a:ext>
            </a:extLst>
          </p:cNvPr>
          <p:cNvPicPr>
            <a:picLocks noChangeAspect="1"/>
          </p:cNvPicPr>
          <p:nvPr/>
        </p:nvPicPr>
        <p:blipFill>
          <a:blip r:embed="rId3"/>
          <a:stretch>
            <a:fillRect/>
          </a:stretch>
        </p:blipFill>
        <p:spPr>
          <a:xfrm>
            <a:off x="0" y="0"/>
            <a:ext cx="9095607" cy="6858000"/>
          </a:xfrm>
          <a:prstGeom prst="rect">
            <a:avLst/>
          </a:prstGeom>
        </p:spPr>
      </p:pic>
      <p:sp>
        <p:nvSpPr>
          <p:cNvPr id="2" name="Slide Number Placeholder 3">
            <a:extLst>
              <a:ext uri="{FF2B5EF4-FFF2-40B4-BE49-F238E27FC236}">
                <a16:creationId xmlns:a16="http://schemas.microsoft.com/office/drawing/2014/main" id="{93B22B52-A20A-7DC3-3745-05652E930717}"/>
              </a:ext>
            </a:extLst>
          </p:cNvPr>
          <p:cNvSpPr txBox="1">
            <a:spLocks/>
          </p:cNvSpPr>
          <p:nvPr/>
        </p:nvSpPr>
        <p:spPr>
          <a:xfrm>
            <a:off x="8748346" y="6492875"/>
            <a:ext cx="395654" cy="365125"/>
          </a:xfrm>
          <a:prstGeom prst="rect">
            <a:avLst/>
          </a:prstGeom>
        </p:spPr>
        <p:txBody>
          <a:bodyPr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9BC1E-B056-49CF-A360-745DDD21FD9E}" type="slidenum">
              <a:rPr lang="en-US" sz="1200" smtClean="0">
                <a:latin typeface=" Arial"/>
              </a:rPr>
              <a:pPr algn="r"/>
              <a:t>3</a:t>
            </a:fld>
            <a:endParaRPr lang="en-US" sz="1200">
              <a:latin typeface=" Arial"/>
            </a:endParaRPr>
          </a:p>
        </p:txBody>
      </p:sp>
    </p:spTree>
    <p:extLst>
      <p:ext uri="{BB962C8B-B14F-4D97-AF65-F5344CB8AC3E}">
        <p14:creationId xmlns:p14="http://schemas.microsoft.com/office/powerpoint/2010/main" val="277830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B5E1-1775-73A8-7AD5-AF00E710DB57}"/>
              </a:ext>
            </a:extLst>
          </p:cNvPr>
          <p:cNvSpPr>
            <a:spLocks noGrp="1"/>
          </p:cNvSpPr>
          <p:nvPr>
            <p:ph type="title"/>
          </p:nvPr>
        </p:nvSpPr>
        <p:spPr/>
        <p:txBody>
          <a:bodyPr>
            <a:noAutofit/>
          </a:bodyPr>
          <a:lstStyle/>
          <a:p>
            <a:r>
              <a:rPr lang="en-US" sz="3200" b="1"/>
              <a:t>Navy Aiea-Halawa Shaft Reactivation</a:t>
            </a:r>
          </a:p>
        </p:txBody>
      </p:sp>
      <p:sp>
        <p:nvSpPr>
          <p:cNvPr id="5" name="Slide Number Placeholder 4">
            <a:extLst>
              <a:ext uri="{FF2B5EF4-FFF2-40B4-BE49-F238E27FC236}">
                <a16:creationId xmlns:a16="http://schemas.microsoft.com/office/drawing/2014/main" id="{CE25D229-E7F1-0205-9C92-E74818D5C0A5}"/>
              </a:ext>
            </a:extLst>
          </p:cNvPr>
          <p:cNvSpPr txBox="1">
            <a:spLocks/>
          </p:cNvSpPr>
          <p:nvPr/>
        </p:nvSpPr>
        <p:spPr>
          <a:xfrm>
            <a:off x="8748346" y="6492875"/>
            <a:ext cx="39565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 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459BC1E-B056-49CF-A360-745DDD21FD9E}" type="slidenum">
              <a:rPr lang="en-US" smtClean="0"/>
              <a:pPr>
                <a:defRPr/>
              </a:pPr>
              <a:t>4</a:t>
            </a:fld>
            <a:endParaRPr lang="en-US"/>
          </a:p>
        </p:txBody>
      </p:sp>
      <p:cxnSp>
        <p:nvCxnSpPr>
          <p:cNvPr id="6" name="Straight Arrow Connector 5">
            <a:extLst>
              <a:ext uri="{FF2B5EF4-FFF2-40B4-BE49-F238E27FC236}">
                <a16:creationId xmlns:a16="http://schemas.microsoft.com/office/drawing/2014/main" id="{87916024-95D7-BE7D-CC96-755DD34A3B87}"/>
              </a:ext>
            </a:extLst>
          </p:cNvPr>
          <p:cNvCxnSpPr>
            <a:cxnSpLocks/>
          </p:cNvCxnSpPr>
          <p:nvPr/>
        </p:nvCxnSpPr>
        <p:spPr>
          <a:xfrm>
            <a:off x="155371" y="4269419"/>
            <a:ext cx="8831266" cy="14427"/>
          </a:xfrm>
          <a:prstGeom prst="straightConnector1">
            <a:avLst/>
          </a:prstGeom>
          <a:ln w="47625">
            <a:tailEnd type="triangle" w="lg" len="lg"/>
          </a:ln>
        </p:spPr>
        <p:style>
          <a:lnRef idx="1">
            <a:schemeClr val="accent1"/>
          </a:lnRef>
          <a:fillRef idx="0">
            <a:schemeClr val="accent1"/>
          </a:fillRef>
          <a:effectRef idx="0">
            <a:schemeClr val="accent1"/>
          </a:effectRef>
          <a:fontRef idx="minor">
            <a:schemeClr val="tx1"/>
          </a:fontRef>
        </p:style>
      </p:cxnSp>
      <p:sp>
        <p:nvSpPr>
          <p:cNvPr id="7" name="5-Point Star 16">
            <a:extLst>
              <a:ext uri="{FF2B5EF4-FFF2-40B4-BE49-F238E27FC236}">
                <a16:creationId xmlns:a16="http://schemas.microsoft.com/office/drawing/2014/main" id="{999647DD-DA13-C80E-A29B-5E3F316BBB14}"/>
              </a:ext>
            </a:extLst>
          </p:cNvPr>
          <p:cNvSpPr/>
          <p:nvPr/>
        </p:nvSpPr>
        <p:spPr>
          <a:xfrm>
            <a:off x="2557638" y="4097607"/>
            <a:ext cx="274320" cy="27432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8" name="TextBox 17">
            <a:extLst>
              <a:ext uri="{FF2B5EF4-FFF2-40B4-BE49-F238E27FC236}">
                <a16:creationId xmlns:a16="http://schemas.microsoft.com/office/drawing/2014/main" id="{3DC420AF-9678-4AE6-1639-B499062588FC}"/>
              </a:ext>
            </a:extLst>
          </p:cNvPr>
          <p:cNvSpPr txBox="1"/>
          <p:nvPr/>
        </p:nvSpPr>
        <p:spPr>
          <a:xfrm rot="19608767">
            <a:off x="2434684" y="3535157"/>
            <a:ext cx="1872629" cy="246221"/>
          </a:xfrm>
          <a:prstGeom prst="rect">
            <a:avLst/>
          </a:prstGeom>
          <a:noFill/>
        </p:spPr>
        <p:txBody>
          <a:bodyPr wrap="none" rtlCol="0">
            <a:spAutoFit/>
          </a:bodyPr>
          <a:lstStyle>
            <a:defPPr>
              <a:defRPr kern="0"/>
            </a:defPPr>
          </a:lstStyle>
          <a:p>
            <a:r>
              <a:rPr lang="en-US" sz="1000">
                <a:latin typeface=" Arial"/>
              </a:rPr>
              <a:t>Reactivation Plan Submission</a:t>
            </a:r>
          </a:p>
        </p:txBody>
      </p:sp>
      <p:sp>
        <p:nvSpPr>
          <p:cNvPr id="9" name="5-Point Star 18">
            <a:extLst>
              <a:ext uri="{FF2B5EF4-FFF2-40B4-BE49-F238E27FC236}">
                <a16:creationId xmlns:a16="http://schemas.microsoft.com/office/drawing/2014/main" id="{07A2C092-BD99-1D06-8A3F-841563E7C5C7}"/>
              </a:ext>
            </a:extLst>
          </p:cNvPr>
          <p:cNvSpPr/>
          <p:nvPr/>
        </p:nvSpPr>
        <p:spPr>
          <a:xfrm>
            <a:off x="3210401" y="4112848"/>
            <a:ext cx="274320" cy="27432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0" name="TextBox 19">
            <a:extLst>
              <a:ext uri="{FF2B5EF4-FFF2-40B4-BE49-F238E27FC236}">
                <a16:creationId xmlns:a16="http://schemas.microsoft.com/office/drawing/2014/main" id="{DD53F2AE-F443-2380-7071-BFF1370A9730}"/>
              </a:ext>
            </a:extLst>
          </p:cNvPr>
          <p:cNvSpPr txBox="1"/>
          <p:nvPr/>
        </p:nvSpPr>
        <p:spPr>
          <a:xfrm rot="19619919">
            <a:off x="3164990" y="3542097"/>
            <a:ext cx="1681871" cy="246221"/>
          </a:xfrm>
          <a:prstGeom prst="rect">
            <a:avLst/>
          </a:prstGeom>
          <a:noFill/>
        </p:spPr>
        <p:txBody>
          <a:bodyPr wrap="none" rtlCol="0">
            <a:spAutoFit/>
          </a:bodyPr>
          <a:lstStyle>
            <a:defPPr>
              <a:defRPr kern="0"/>
            </a:defPPr>
          </a:lstStyle>
          <a:p>
            <a:r>
              <a:rPr lang="en-US" sz="1000">
                <a:latin typeface=" Arial"/>
              </a:rPr>
              <a:t>DOH Conditional Approval</a:t>
            </a:r>
          </a:p>
        </p:txBody>
      </p:sp>
      <p:sp>
        <p:nvSpPr>
          <p:cNvPr id="11" name="5-Point Star 20">
            <a:extLst>
              <a:ext uri="{FF2B5EF4-FFF2-40B4-BE49-F238E27FC236}">
                <a16:creationId xmlns:a16="http://schemas.microsoft.com/office/drawing/2014/main" id="{BDEFCD59-941E-6B20-1EAE-91E3E2CF8C7E}"/>
              </a:ext>
            </a:extLst>
          </p:cNvPr>
          <p:cNvSpPr/>
          <p:nvPr/>
        </p:nvSpPr>
        <p:spPr>
          <a:xfrm>
            <a:off x="3878659" y="4104688"/>
            <a:ext cx="274320" cy="27432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2" name="TextBox 21">
            <a:extLst>
              <a:ext uri="{FF2B5EF4-FFF2-40B4-BE49-F238E27FC236}">
                <a16:creationId xmlns:a16="http://schemas.microsoft.com/office/drawing/2014/main" id="{58F07BC6-3709-6FB8-04BF-4400E548FFFE}"/>
              </a:ext>
            </a:extLst>
          </p:cNvPr>
          <p:cNvSpPr txBox="1"/>
          <p:nvPr/>
        </p:nvSpPr>
        <p:spPr>
          <a:xfrm rot="19582069">
            <a:off x="3967589" y="3608945"/>
            <a:ext cx="1369383" cy="246221"/>
          </a:xfrm>
          <a:prstGeom prst="rect">
            <a:avLst/>
          </a:prstGeom>
          <a:noFill/>
        </p:spPr>
        <p:txBody>
          <a:bodyPr wrap="square" rtlCol="0">
            <a:spAutoFit/>
          </a:bodyPr>
          <a:lstStyle>
            <a:defPPr>
              <a:defRPr kern="0"/>
            </a:defPPr>
          </a:lstStyle>
          <a:p>
            <a:r>
              <a:rPr lang="en-US" sz="1000">
                <a:latin typeface=" Arial"/>
              </a:rPr>
              <a:t>Monitoring Pilot</a:t>
            </a:r>
          </a:p>
        </p:txBody>
      </p:sp>
      <p:sp>
        <p:nvSpPr>
          <p:cNvPr id="13" name="TextBox 24">
            <a:extLst>
              <a:ext uri="{FF2B5EF4-FFF2-40B4-BE49-F238E27FC236}">
                <a16:creationId xmlns:a16="http://schemas.microsoft.com/office/drawing/2014/main" id="{08A7A89F-5F6A-9509-6D67-190A359E5764}"/>
              </a:ext>
            </a:extLst>
          </p:cNvPr>
          <p:cNvSpPr txBox="1"/>
          <p:nvPr/>
        </p:nvSpPr>
        <p:spPr>
          <a:xfrm>
            <a:off x="2396956" y="4419228"/>
            <a:ext cx="652743" cy="230832"/>
          </a:xfrm>
          <a:prstGeom prst="rect">
            <a:avLst/>
          </a:prstGeom>
          <a:noFill/>
        </p:spPr>
        <p:txBody>
          <a:bodyPr wrap="none" rtlCol="0">
            <a:spAutoFit/>
          </a:bodyPr>
          <a:lstStyle>
            <a:defPPr>
              <a:defRPr kern="0"/>
            </a:defPPr>
          </a:lstStyle>
          <a:p>
            <a:r>
              <a:rPr lang="en-US" sz="900">
                <a:latin typeface=" Arial"/>
              </a:rPr>
              <a:t>Oct 2024</a:t>
            </a:r>
          </a:p>
        </p:txBody>
      </p:sp>
      <p:sp>
        <p:nvSpPr>
          <p:cNvPr id="14" name="TextBox 25">
            <a:extLst>
              <a:ext uri="{FF2B5EF4-FFF2-40B4-BE49-F238E27FC236}">
                <a16:creationId xmlns:a16="http://schemas.microsoft.com/office/drawing/2014/main" id="{6923B624-54A9-CA4B-77CB-B1FDE5FAF6A9}"/>
              </a:ext>
            </a:extLst>
          </p:cNvPr>
          <p:cNvSpPr txBox="1"/>
          <p:nvPr/>
        </p:nvSpPr>
        <p:spPr>
          <a:xfrm>
            <a:off x="3052966" y="4422217"/>
            <a:ext cx="671979" cy="230832"/>
          </a:xfrm>
          <a:prstGeom prst="rect">
            <a:avLst/>
          </a:prstGeom>
          <a:noFill/>
        </p:spPr>
        <p:txBody>
          <a:bodyPr wrap="none" rtlCol="0">
            <a:spAutoFit/>
          </a:bodyPr>
          <a:lstStyle>
            <a:defPPr>
              <a:defRPr kern="0"/>
            </a:defPPr>
          </a:lstStyle>
          <a:p>
            <a:r>
              <a:rPr lang="en-US" sz="900">
                <a:latin typeface=" Arial"/>
              </a:rPr>
              <a:t>Feb 2025</a:t>
            </a:r>
          </a:p>
        </p:txBody>
      </p:sp>
      <p:sp>
        <p:nvSpPr>
          <p:cNvPr id="15" name="TextBox 26">
            <a:extLst>
              <a:ext uri="{FF2B5EF4-FFF2-40B4-BE49-F238E27FC236}">
                <a16:creationId xmlns:a16="http://schemas.microsoft.com/office/drawing/2014/main" id="{321A2441-7C7A-D936-E647-B72983475B8C}"/>
              </a:ext>
            </a:extLst>
          </p:cNvPr>
          <p:cNvSpPr txBox="1"/>
          <p:nvPr/>
        </p:nvSpPr>
        <p:spPr>
          <a:xfrm>
            <a:off x="3593772" y="4414209"/>
            <a:ext cx="925120" cy="230832"/>
          </a:xfrm>
          <a:prstGeom prst="rect">
            <a:avLst/>
          </a:prstGeom>
          <a:noFill/>
        </p:spPr>
        <p:txBody>
          <a:bodyPr wrap="square" lIns="91440" tIns="45720" rIns="91440" bIns="45720" rtlCol="0" anchor="ctr">
            <a:spAutoFit/>
          </a:bodyPr>
          <a:lstStyle>
            <a:defPPr>
              <a:defRPr kern="0"/>
            </a:defPPr>
          </a:lstStyle>
          <a:p>
            <a:pPr algn="ctr"/>
            <a:r>
              <a:rPr lang="en-US" sz="900">
                <a:latin typeface=" Arial"/>
              </a:rPr>
              <a:t>Apr-May 2025</a:t>
            </a:r>
          </a:p>
        </p:txBody>
      </p:sp>
      <p:sp>
        <p:nvSpPr>
          <p:cNvPr id="16" name="TextBox 21">
            <a:extLst>
              <a:ext uri="{FF2B5EF4-FFF2-40B4-BE49-F238E27FC236}">
                <a16:creationId xmlns:a16="http://schemas.microsoft.com/office/drawing/2014/main" id="{0B4A1300-8568-476D-A81B-17689BFFAE98}"/>
              </a:ext>
            </a:extLst>
          </p:cNvPr>
          <p:cNvSpPr txBox="1"/>
          <p:nvPr/>
        </p:nvSpPr>
        <p:spPr>
          <a:xfrm rot="19486264">
            <a:off x="5613185" y="3540780"/>
            <a:ext cx="1391108" cy="400110"/>
          </a:xfrm>
          <a:prstGeom prst="rect">
            <a:avLst/>
          </a:prstGeom>
          <a:noFill/>
        </p:spPr>
        <p:txBody>
          <a:bodyPr wrap="square" lIns="91440" tIns="45720" rIns="91440" bIns="45720" rtlCol="0" anchor="t">
            <a:spAutoFit/>
          </a:bodyPr>
          <a:lstStyle>
            <a:defPPr>
              <a:defRPr kern="0"/>
            </a:defPPr>
          </a:lstStyle>
          <a:p>
            <a:r>
              <a:rPr lang="en-US" sz="1000">
                <a:latin typeface=" Arial"/>
              </a:rPr>
              <a:t>Final Site &amp; </a:t>
            </a:r>
            <a:endParaRPr lang="en-US">
              <a:latin typeface=" Arial"/>
            </a:endParaRPr>
          </a:p>
          <a:p>
            <a:r>
              <a:rPr lang="en-US" sz="1000">
                <a:latin typeface=" Arial"/>
              </a:rPr>
              <a:t>System Preparations</a:t>
            </a:r>
            <a:endParaRPr lang="en-US">
              <a:latin typeface=" Arial"/>
            </a:endParaRPr>
          </a:p>
        </p:txBody>
      </p:sp>
      <p:sp>
        <p:nvSpPr>
          <p:cNvPr id="18" name="5-Point Star 20">
            <a:extLst>
              <a:ext uri="{FF2B5EF4-FFF2-40B4-BE49-F238E27FC236}">
                <a16:creationId xmlns:a16="http://schemas.microsoft.com/office/drawing/2014/main" id="{BFB6A2E2-D2C5-DFB6-F8C2-A77376EC078B}"/>
              </a:ext>
            </a:extLst>
          </p:cNvPr>
          <p:cNvSpPr/>
          <p:nvPr/>
        </p:nvSpPr>
        <p:spPr>
          <a:xfrm>
            <a:off x="7149943" y="4118278"/>
            <a:ext cx="274320" cy="274320"/>
          </a:xfrm>
          <a:prstGeom prst="star5">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19" name="TextBox 26">
            <a:extLst>
              <a:ext uri="{FF2B5EF4-FFF2-40B4-BE49-F238E27FC236}">
                <a16:creationId xmlns:a16="http://schemas.microsoft.com/office/drawing/2014/main" id="{C46F340F-115A-B010-9213-906F920EDC46}"/>
              </a:ext>
            </a:extLst>
          </p:cNvPr>
          <p:cNvSpPr txBox="1"/>
          <p:nvPr/>
        </p:nvSpPr>
        <p:spPr>
          <a:xfrm>
            <a:off x="4457309" y="4418859"/>
            <a:ext cx="927968" cy="230832"/>
          </a:xfrm>
          <a:prstGeom prst="rect">
            <a:avLst/>
          </a:prstGeom>
          <a:noFill/>
        </p:spPr>
        <p:txBody>
          <a:bodyPr wrap="square" lIns="91440" tIns="45720" rIns="91440" bIns="45720" rtlCol="0" anchor="ctr">
            <a:spAutoFit/>
          </a:bodyPr>
          <a:lstStyle>
            <a:defPPr>
              <a:defRPr kern="0"/>
            </a:defPPr>
          </a:lstStyle>
          <a:p>
            <a:pPr algn="ctr"/>
            <a:r>
              <a:rPr lang="en-US" sz="900">
                <a:latin typeface=" Arial"/>
              </a:rPr>
              <a:t>Fall 2025</a:t>
            </a:r>
            <a:endParaRPr lang="en-US">
              <a:latin typeface=" Arial"/>
            </a:endParaRPr>
          </a:p>
        </p:txBody>
      </p:sp>
      <p:sp>
        <p:nvSpPr>
          <p:cNvPr id="20" name="TextBox 21">
            <a:extLst>
              <a:ext uri="{FF2B5EF4-FFF2-40B4-BE49-F238E27FC236}">
                <a16:creationId xmlns:a16="http://schemas.microsoft.com/office/drawing/2014/main" id="{0BF4DD9E-B9A7-6A7C-FC0A-F3FE7817FDEB}"/>
              </a:ext>
            </a:extLst>
          </p:cNvPr>
          <p:cNvSpPr txBox="1"/>
          <p:nvPr/>
        </p:nvSpPr>
        <p:spPr>
          <a:xfrm rot="19351739">
            <a:off x="6385964" y="3553459"/>
            <a:ext cx="1368726" cy="246221"/>
          </a:xfrm>
          <a:prstGeom prst="rect">
            <a:avLst/>
          </a:prstGeom>
          <a:noFill/>
        </p:spPr>
        <p:txBody>
          <a:bodyPr wrap="square" lIns="91440" tIns="45720" rIns="91440" bIns="45720" rtlCol="0" anchor="t">
            <a:spAutoFit/>
          </a:bodyPr>
          <a:lstStyle>
            <a:defPPr>
              <a:defRPr kern="0"/>
            </a:defPPr>
          </a:lstStyle>
          <a:p>
            <a:r>
              <a:rPr lang="en-US" sz="1000">
                <a:latin typeface=" Arial"/>
              </a:rPr>
              <a:t>DOH Inspection</a:t>
            </a:r>
            <a:endParaRPr lang="en-US">
              <a:latin typeface=" Arial"/>
            </a:endParaRPr>
          </a:p>
        </p:txBody>
      </p:sp>
      <p:sp>
        <p:nvSpPr>
          <p:cNvPr id="21" name="5-Point Star 20">
            <a:extLst>
              <a:ext uri="{FF2B5EF4-FFF2-40B4-BE49-F238E27FC236}">
                <a16:creationId xmlns:a16="http://schemas.microsoft.com/office/drawing/2014/main" id="{0B0617CF-455C-9F38-5263-9A626D38C7FE}"/>
              </a:ext>
            </a:extLst>
          </p:cNvPr>
          <p:cNvSpPr/>
          <p:nvPr/>
        </p:nvSpPr>
        <p:spPr>
          <a:xfrm>
            <a:off x="5623338" y="4133947"/>
            <a:ext cx="274320" cy="27432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22" name="TextBox 26">
            <a:extLst>
              <a:ext uri="{FF2B5EF4-FFF2-40B4-BE49-F238E27FC236}">
                <a16:creationId xmlns:a16="http://schemas.microsoft.com/office/drawing/2014/main" id="{F97AF6C3-4004-2406-3CD4-925568DB2D29}"/>
              </a:ext>
            </a:extLst>
          </p:cNvPr>
          <p:cNvSpPr txBox="1"/>
          <p:nvPr/>
        </p:nvSpPr>
        <p:spPr>
          <a:xfrm>
            <a:off x="5623338" y="4396997"/>
            <a:ext cx="925120" cy="230832"/>
          </a:xfrm>
          <a:prstGeom prst="rect">
            <a:avLst/>
          </a:prstGeom>
          <a:noFill/>
        </p:spPr>
        <p:txBody>
          <a:bodyPr wrap="square" lIns="91440" tIns="45720" rIns="91440" bIns="45720" rtlCol="0" anchor="ctr">
            <a:spAutoFit/>
          </a:bodyPr>
          <a:lstStyle>
            <a:defPPr>
              <a:defRPr kern="0"/>
            </a:defPPr>
          </a:lstStyle>
          <a:p>
            <a:pPr algn="ctr"/>
            <a:r>
              <a:rPr lang="en-US" sz="900">
                <a:latin typeface=" Arial"/>
              </a:rPr>
              <a:t>Jan-Mar 2026</a:t>
            </a:r>
          </a:p>
        </p:txBody>
      </p:sp>
      <p:sp>
        <p:nvSpPr>
          <p:cNvPr id="23" name="TextBox 21">
            <a:extLst>
              <a:ext uri="{FF2B5EF4-FFF2-40B4-BE49-F238E27FC236}">
                <a16:creationId xmlns:a16="http://schemas.microsoft.com/office/drawing/2014/main" id="{998D25BD-F36A-2F29-EAA0-A458E7402CDF}"/>
              </a:ext>
            </a:extLst>
          </p:cNvPr>
          <p:cNvSpPr txBox="1"/>
          <p:nvPr/>
        </p:nvSpPr>
        <p:spPr>
          <a:xfrm rot="19420174">
            <a:off x="7073912" y="3446357"/>
            <a:ext cx="1419104" cy="400110"/>
          </a:xfrm>
          <a:prstGeom prst="rect">
            <a:avLst/>
          </a:prstGeom>
          <a:noFill/>
        </p:spPr>
        <p:txBody>
          <a:bodyPr wrap="square" lIns="91440" tIns="45720" rIns="91440" bIns="45720" rtlCol="0" anchor="t">
            <a:spAutoFit/>
          </a:bodyPr>
          <a:lstStyle>
            <a:defPPr>
              <a:defRPr kern="0"/>
            </a:defPPr>
          </a:lstStyle>
          <a:p>
            <a:r>
              <a:rPr lang="en-US" sz="1000">
                <a:latin typeface=" Arial"/>
              </a:rPr>
              <a:t>DOH Approval,</a:t>
            </a:r>
            <a:endParaRPr lang="en-US">
              <a:latin typeface=" Arial"/>
            </a:endParaRPr>
          </a:p>
          <a:p>
            <a:r>
              <a:rPr lang="en-US" sz="1000">
                <a:latin typeface=" Arial"/>
              </a:rPr>
              <a:t>Notice, Reactivation</a:t>
            </a:r>
          </a:p>
        </p:txBody>
      </p:sp>
      <p:sp>
        <p:nvSpPr>
          <p:cNvPr id="24" name="5-Point Star 20">
            <a:extLst>
              <a:ext uri="{FF2B5EF4-FFF2-40B4-BE49-F238E27FC236}">
                <a16:creationId xmlns:a16="http://schemas.microsoft.com/office/drawing/2014/main" id="{9454877C-5843-5DD1-C0E0-3D4D156EC908}"/>
              </a:ext>
            </a:extLst>
          </p:cNvPr>
          <p:cNvSpPr/>
          <p:nvPr/>
        </p:nvSpPr>
        <p:spPr>
          <a:xfrm>
            <a:off x="6287106" y="4118881"/>
            <a:ext cx="274320" cy="27432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26" name="TextBox 21">
            <a:extLst>
              <a:ext uri="{FF2B5EF4-FFF2-40B4-BE49-F238E27FC236}">
                <a16:creationId xmlns:a16="http://schemas.microsoft.com/office/drawing/2014/main" id="{7CC45D97-F372-4DFF-4A07-AE988796B2A3}"/>
              </a:ext>
            </a:extLst>
          </p:cNvPr>
          <p:cNvSpPr txBox="1"/>
          <p:nvPr/>
        </p:nvSpPr>
        <p:spPr>
          <a:xfrm>
            <a:off x="7940277" y="3733647"/>
            <a:ext cx="1204626" cy="400110"/>
          </a:xfrm>
          <a:prstGeom prst="rect">
            <a:avLst/>
          </a:prstGeom>
          <a:noFill/>
        </p:spPr>
        <p:txBody>
          <a:bodyPr wrap="square" lIns="91440" tIns="45720" rIns="91440" bIns="45720" rtlCol="0" anchor="t">
            <a:spAutoFit/>
          </a:bodyPr>
          <a:lstStyle>
            <a:defPPr>
              <a:defRPr kern="0"/>
            </a:defPPr>
          </a:lstStyle>
          <a:p>
            <a:pPr algn="ctr"/>
            <a:r>
              <a:rPr lang="en-US" sz="1000">
                <a:latin typeface=" Arial"/>
              </a:rPr>
              <a:t>Post-Reactivation </a:t>
            </a:r>
            <a:endParaRPr lang="en-US" sz="1000">
              <a:latin typeface=" Arial"/>
              <a:ea typeface="Calibri" panose="020F0502020204030204"/>
              <a:cs typeface="Calibri" panose="020F0502020204030204"/>
            </a:endParaRPr>
          </a:p>
          <a:p>
            <a:pPr algn="ctr"/>
            <a:r>
              <a:rPr lang="en-US" sz="1000">
                <a:latin typeface=" Arial"/>
              </a:rPr>
              <a:t>Monitoring</a:t>
            </a:r>
            <a:endParaRPr lang="en-US" sz="1000">
              <a:latin typeface=" Arial"/>
              <a:ea typeface="Calibri" panose="020F0502020204030204"/>
              <a:cs typeface="Calibri" panose="020F0502020204030204"/>
            </a:endParaRPr>
          </a:p>
        </p:txBody>
      </p:sp>
      <p:sp>
        <p:nvSpPr>
          <p:cNvPr id="27" name="5-Point Star 16">
            <a:extLst>
              <a:ext uri="{FF2B5EF4-FFF2-40B4-BE49-F238E27FC236}">
                <a16:creationId xmlns:a16="http://schemas.microsoft.com/office/drawing/2014/main" id="{7DEE308B-3DF4-5288-2D0C-4113F6BE2E51}"/>
              </a:ext>
            </a:extLst>
          </p:cNvPr>
          <p:cNvSpPr/>
          <p:nvPr/>
        </p:nvSpPr>
        <p:spPr>
          <a:xfrm>
            <a:off x="619160" y="4110166"/>
            <a:ext cx="274320" cy="27432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28" name="TextBox 17">
            <a:extLst>
              <a:ext uri="{FF2B5EF4-FFF2-40B4-BE49-F238E27FC236}">
                <a16:creationId xmlns:a16="http://schemas.microsoft.com/office/drawing/2014/main" id="{60D6AE5C-CC15-7606-A54D-786E20B63BD3}"/>
              </a:ext>
            </a:extLst>
          </p:cNvPr>
          <p:cNvSpPr txBox="1"/>
          <p:nvPr/>
        </p:nvSpPr>
        <p:spPr>
          <a:xfrm rot="19456316">
            <a:off x="581826" y="3540481"/>
            <a:ext cx="1727665" cy="246221"/>
          </a:xfrm>
          <a:prstGeom prst="rect">
            <a:avLst/>
          </a:prstGeom>
          <a:noFill/>
        </p:spPr>
        <p:txBody>
          <a:bodyPr wrap="square" lIns="91440" tIns="45720" rIns="91440" bIns="45720" rtlCol="0" anchor="t">
            <a:spAutoFit/>
          </a:bodyPr>
          <a:lstStyle>
            <a:defPPr>
              <a:defRPr kern="0"/>
            </a:defPPr>
          </a:lstStyle>
          <a:p>
            <a:r>
              <a:rPr lang="en-US" sz="1000">
                <a:latin typeface=" Arial"/>
              </a:rPr>
              <a:t>Navy Reactivation Request</a:t>
            </a:r>
          </a:p>
        </p:txBody>
      </p:sp>
      <p:sp>
        <p:nvSpPr>
          <p:cNvPr id="29" name="TextBox 24">
            <a:extLst>
              <a:ext uri="{FF2B5EF4-FFF2-40B4-BE49-F238E27FC236}">
                <a16:creationId xmlns:a16="http://schemas.microsoft.com/office/drawing/2014/main" id="{21B977C8-0661-2A46-D2AB-14F31E0CDB9D}"/>
              </a:ext>
            </a:extLst>
          </p:cNvPr>
          <p:cNvSpPr txBox="1"/>
          <p:nvPr/>
        </p:nvSpPr>
        <p:spPr>
          <a:xfrm>
            <a:off x="484428" y="4424076"/>
            <a:ext cx="678391" cy="230832"/>
          </a:xfrm>
          <a:prstGeom prst="rect">
            <a:avLst/>
          </a:prstGeom>
          <a:noFill/>
        </p:spPr>
        <p:txBody>
          <a:bodyPr wrap="none" lIns="91440" tIns="45720" rIns="91440" bIns="45720" rtlCol="0" anchor="t">
            <a:spAutoFit/>
          </a:bodyPr>
          <a:lstStyle>
            <a:defPPr>
              <a:defRPr kern="0"/>
            </a:defPPr>
          </a:lstStyle>
          <a:p>
            <a:r>
              <a:rPr lang="en-US" sz="900">
                <a:latin typeface=" Arial"/>
              </a:rPr>
              <a:t>Aug 2022</a:t>
            </a:r>
          </a:p>
        </p:txBody>
      </p:sp>
      <p:sp>
        <p:nvSpPr>
          <p:cNvPr id="30" name="TextBox 24">
            <a:extLst>
              <a:ext uri="{FF2B5EF4-FFF2-40B4-BE49-F238E27FC236}">
                <a16:creationId xmlns:a16="http://schemas.microsoft.com/office/drawing/2014/main" id="{D3952B61-3AA1-7BC2-0D48-DDF3BE87783F}"/>
              </a:ext>
            </a:extLst>
          </p:cNvPr>
          <p:cNvSpPr txBox="1"/>
          <p:nvPr/>
        </p:nvSpPr>
        <p:spPr>
          <a:xfrm>
            <a:off x="1060657" y="4424076"/>
            <a:ext cx="620683" cy="230832"/>
          </a:xfrm>
          <a:prstGeom prst="rect">
            <a:avLst/>
          </a:prstGeom>
          <a:noFill/>
        </p:spPr>
        <p:txBody>
          <a:bodyPr wrap="none" lIns="91440" tIns="45720" rIns="91440" bIns="45720" rtlCol="0" anchor="t">
            <a:spAutoFit/>
          </a:bodyPr>
          <a:lstStyle>
            <a:defPPr>
              <a:defRPr kern="0"/>
            </a:defPPr>
          </a:lstStyle>
          <a:p>
            <a:r>
              <a:rPr lang="en-US" sz="900">
                <a:latin typeface=" Arial"/>
              </a:rPr>
              <a:t>Jul 2023</a:t>
            </a:r>
          </a:p>
        </p:txBody>
      </p:sp>
      <p:sp>
        <p:nvSpPr>
          <p:cNvPr id="31" name="TextBox 17">
            <a:extLst>
              <a:ext uri="{FF2B5EF4-FFF2-40B4-BE49-F238E27FC236}">
                <a16:creationId xmlns:a16="http://schemas.microsoft.com/office/drawing/2014/main" id="{DC86904A-355D-A643-2E4B-91F57ED37396}"/>
              </a:ext>
            </a:extLst>
          </p:cNvPr>
          <p:cNvSpPr txBox="1"/>
          <p:nvPr/>
        </p:nvSpPr>
        <p:spPr>
          <a:xfrm rot="19577339">
            <a:off x="1174294" y="3363949"/>
            <a:ext cx="2504467" cy="246221"/>
          </a:xfrm>
          <a:prstGeom prst="rect">
            <a:avLst/>
          </a:prstGeom>
          <a:noFill/>
        </p:spPr>
        <p:txBody>
          <a:bodyPr wrap="square" lIns="91440" tIns="45720" rIns="91440" bIns="45720" rtlCol="0" anchor="t">
            <a:spAutoFit/>
          </a:bodyPr>
          <a:lstStyle>
            <a:defPPr>
              <a:defRPr kern="0"/>
            </a:defPPr>
          </a:lstStyle>
          <a:p>
            <a:r>
              <a:rPr lang="en-US" sz="1000">
                <a:latin typeface=" Arial"/>
              </a:rPr>
              <a:t>DOH Emergency Use Requirements</a:t>
            </a:r>
          </a:p>
        </p:txBody>
      </p:sp>
      <p:sp>
        <p:nvSpPr>
          <p:cNvPr id="32" name="5-Point Star 16">
            <a:extLst>
              <a:ext uri="{FF2B5EF4-FFF2-40B4-BE49-F238E27FC236}">
                <a16:creationId xmlns:a16="http://schemas.microsoft.com/office/drawing/2014/main" id="{09F9A895-2037-54D0-4032-21AA2ED32B91}"/>
              </a:ext>
            </a:extLst>
          </p:cNvPr>
          <p:cNvSpPr/>
          <p:nvPr/>
        </p:nvSpPr>
        <p:spPr>
          <a:xfrm>
            <a:off x="1193789" y="4100532"/>
            <a:ext cx="274320" cy="27432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3" name="5-Point Star 16">
            <a:extLst>
              <a:ext uri="{FF2B5EF4-FFF2-40B4-BE49-F238E27FC236}">
                <a16:creationId xmlns:a16="http://schemas.microsoft.com/office/drawing/2014/main" id="{AE3D7FAD-BF30-0270-3E0C-68FB73789B28}"/>
              </a:ext>
            </a:extLst>
          </p:cNvPr>
          <p:cNvSpPr/>
          <p:nvPr/>
        </p:nvSpPr>
        <p:spPr>
          <a:xfrm>
            <a:off x="1934833" y="4100532"/>
            <a:ext cx="274320" cy="27432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4" name="TextBox 17">
            <a:extLst>
              <a:ext uri="{FF2B5EF4-FFF2-40B4-BE49-F238E27FC236}">
                <a16:creationId xmlns:a16="http://schemas.microsoft.com/office/drawing/2014/main" id="{139F8135-43FA-5C5B-7C78-0B9E139D8D4E}"/>
              </a:ext>
            </a:extLst>
          </p:cNvPr>
          <p:cNvSpPr txBox="1"/>
          <p:nvPr/>
        </p:nvSpPr>
        <p:spPr>
          <a:xfrm rot="19572205">
            <a:off x="2003374" y="3712980"/>
            <a:ext cx="1106393" cy="246221"/>
          </a:xfrm>
          <a:prstGeom prst="rect">
            <a:avLst/>
          </a:prstGeom>
          <a:noFill/>
        </p:spPr>
        <p:txBody>
          <a:bodyPr wrap="none" lIns="91440" tIns="45720" rIns="91440" bIns="45720" rtlCol="0" anchor="t">
            <a:spAutoFit/>
          </a:bodyPr>
          <a:lstStyle>
            <a:defPPr>
              <a:defRPr kern="0"/>
            </a:defPPr>
          </a:lstStyle>
          <a:p>
            <a:r>
              <a:rPr lang="en-US" sz="1000">
                <a:latin typeface=" Arial"/>
              </a:rPr>
              <a:t>GAC Installation</a:t>
            </a:r>
          </a:p>
        </p:txBody>
      </p:sp>
      <p:sp>
        <p:nvSpPr>
          <p:cNvPr id="35" name="TextBox 24">
            <a:extLst>
              <a:ext uri="{FF2B5EF4-FFF2-40B4-BE49-F238E27FC236}">
                <a16:creationId xmlns:a16="http://schemas.microsoft.com/office/drawing/2014/main" id="{46FBFDFB-EACB-5D71-AA49-2A8C71880832}"/>
              </a:ext>
            </a:extLst>
          </p:cNvPr>
          <p:cNvSpPr txBox="1"/>
          <p:nvPr/>
        </p:nvSpPr>
        <p:spPr>
          <a:xfrm>
            <a:off x="1762744" y="4419426"/>
            <a:ext cx="652743" cy="230832"/>
          </a:xfrm>
          <a:prstGeom prst="rect">
            <a:avLst/>
          </a:prstGeom>
          <a:noFill/>
        </p:spPr>
        <p:txBody>
          <a:bodyPr wrap="none" lIns="91440" tIns="45720" rIns="91440" bIns="45720" rtlCol="0" anchor="t">
            <a:spAutoFit/>
          </a:bodyPr>
          <a:lstStyle>
            <a:defPPr>
              <a:defRPr kern="0"/>
            </a:defPPr>
          </a:lstStyle>
          <a:p>
            <a:r>
              <a:rPr lang="en-US" sz="900">
                <a:latin typeface=" Arial"/>
              </a:rPr>
              <a:t>Apr 2024</a:t>
            </a:r>
          </a:p>
        </p:txBody>
      </p:sp>
      <p:pic>
        <p:nvPicPr>
          <p:cNvPr id="36" name="Picture 35">
            <a:extLst>
              <a:ext uri="{FF2B5EF4-FFF2-40B4-BE49-F238E27FC236}">
                <a16:creationId xmlns:a16="http://schemas.microsoft.com/office/drawing/2014/main" id="{0D2BB83C-2236-ECE2-F11C-87085352FA8B}"/>
              </a:ext>
            </a:extLst>
          </p:cNvPr>
          <p:cNvPicPr>
            <a:picLocks noChangeAspect="1"/>
          </p:cNvPicPr>
          <p:nvPr/>
        </p:nvPicPr>
        <p:blipFill>
          <a:blip r:embed="rId3"/>
          <a:stretch>
            <a:fillRect/>
          </a:stretch>
        </p:blipFill>
        <p:spPr>
          <a:xfrm>
            <a:off x="6111716" y="891283"/>
            <a:ext cx="2872965" cy="2380334"/>
          </a:xfrm>
          <a:prstGeom prst="rect">
            <a:avLst/>
          </a:prstGeom>
        </p:spPr>
      </p:pic>
      <p:sp>
        <p:nvSpPr>
          <p:cNvPr id="37" name="TextBox 36">
            <a:extLst>
              <a:ext uri="{FF2B5EF4-FFF2-40B4-BE49-F238E27FC236}">
                <a16:creationId xmlns:a16="http://schemas.microsoft.com/office/drawing/2014/main" id="{E19A06FC-0102-E4B6-869D-86A434E85325}"/>
              </a:ext>
            </a:extLst>
          </p:cNvPr>
          <p:cNvSpPr txBox="1"/>
          <p:nvPr/>
        </p:nvSpPr>
        <p:spPr>
          <a:xfrm>
            <a:off x="185126" y="1383149"/>
            <a:ext cx="5471172"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 Arial"/>
                <a:ea typeface="Calibri"/>
                <a:cs typeface="Calibri"/>
              </a:rPr>
              <a:t>Overview</a:t>
            </a:r>
          </a:p>
          <a:p>
            <a:pPr marL="285750" indent="-285750">
              <a:buFont typeface="Arial"/>
              <a:buChar char="•"/>
            </a:pPr>
            <a:r>
              <a:rPr lang="en-US" sz="1400">
                <a:latin typeface=" Arial"/>
                <a:ea typeface="Calibri"/>
                <a:cs typeface="Calibri"/>
              </a:rPr>
              <a:t>Smallest of three JBPHH drinking water production wells</a:t>
            </a:r>
          </a:p>
          <a:p>
            <a:pPr marL="285750" indent="-285750">
              <a:buFont typeface="Arial"/>
              <a:buChar char="•"/>
            </a:pPr>
            <a:r>
              <a:rPr lang="en-US" sz="1400">
                <a:latin typeface=" Arial"/>
                <a:ea typeface="Calibri"/>
                <a:cs typeface="Calibri"/>
              </a:rPr>
              <a:t>Isolated from system since Dec 2021</a:t>
            </a:r>
            <a:endParaRPr lang="en-US" sz="1400">
              <a:latin typeface=" Arial"/>
            </a:endParaRPr>
          </a:p>
          <a:p>
            <a:pPr marL="285750" indent="-285750">
              <a:buFont typeface="Arial"/>
              <a:buChar char="•"/>
            </a:pPr>
            <a:r>
              <a:rPr lang="en-US" sz="1400">
                <a:latin typeface=" Arial"/>
                <a:ea typeface="Calibri"/>
                <a:cs typeface="Calibri"/>
              </a:rPr>
              <a:t>Important asset supporting JBPHH water system resiliency </a:t>
            </a:r>
          </a:p>
          <a:p>
            <a:pPr marL="285750" indent="-285750">
              <a:buFont typeface="Arial"/>
              <a:buChar char="•"/>
            </a:pPr>
            <a:r>
              <a:rPr lang="en-US" sz="1400">
                <a:latin typeface=" Arial"/>
                <a:ea typeface="Calibri"/>
                <a:cs typeface="Calibri"/>
              </a:rPr>
              <a:t>Extensively monitored</a:t>
            </a:r>
          </a:p>
          <a:p>
            <a:pPr marL="285750" indent="-285750">
              <a:buFont typeface="Arial"/>
              <a:buChar char="•"/>
            </a:pPr>
            <a:r>
              <a:rPr lang="en-US" sz="1400">
                <a:latin typeface=" Arial"/>
                <a:ea typeface="Calibri"/>
                <a:cs typeface="Calibri"/>
              </a:rPr>
              <a:t>Proactive installation of onsite treatment system to address PFAS, well in advance of 2029 drinking water compliance</a:t>
            </a:r>
          </a:p>
          <a:p>
            <a:endParaRPr lang="en-US">
              <a:latin typeface=" Arial"/>
              <a:ea typeface="Calibri"/>
              <a:cs typeface="Calibri"/>
            </a:endParaRPr>
          </a:p>
        </p:txBody>
      </p:sp>
      <p:sp>
        <p:nvSpPr>
          <p:cNvPr id="38" name="Oval 37">
            <a:extLst>
              <a:ext uri="{FF2B5EF4-FFF2-40B4-BE49-F238E27FC236}">
                <a16:creationId xmlns:a16="http://schemas.microsoft.com/office/drawing/2014/main" id="{33914AAA-2755-051E-E119-1D952B7B749E}"/>
              </a:ext>
            </a:extLst>
          </p:cNvPr>
          <p:cNvSpPr/>
          <p:nvPr/>
        </p:nvSpPr>
        <p:spPr>
          <a:xfrm>
            <a:off x="85532" y="4171485"/>
            <a:ext cx="155970" cy="17599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17">
            <a:extLst>
              <a:ext uri="{FF2B5EF4-FFF2-40B4-BE49-F238E27FC236}">
                <a16:creationId xmlns:a16="http://schemas.microsoft.com/office/drawing/2014/main" id="{D33E9907-B722-DE54-7123-87DE242B2341}"/>
              </a:ext>
            </a:extLst>
          </p:cNvPr>
          <p:cNvSpPr txBox="1"/>
          <p:nvPr/>
        </p:nvSpPr>
        <p:spPr>
          <a:xfrm rot="19456316">
            <a:off x="-12567" y="3524263"/>
            <a:ext cx="1727665" cy="246221"/>
          </a:xfrm>
          <a:prstGeom prst="rect">
            <a:avLst/>
          </a:prstGeom>
          <a:noFill/>
        </p:spPr>
        <p:txBody>
          <a:bodyPr wrap="square" lIns="91440" tIns="45720" rIns="91440" bIns="45720" rtlCol="0" anchor="t">
            <a:spAutoFit/>
          </a:bodyPr>
          <a:lstStyle>
            <a:defPPr>
              <a:defRPr kern="0"/>
            </a:defPPr>
          </a:lstStyle>
          <a:p>
            <a:r>
              <a:rPr lang="en-US" sz="1000">
                <a:latin typeface=" Arial"/>
              </a:rPr>
              <a:t>NAHS Well Secured</a:t>
            </a:r>
          </a:p>
        </p:txBody>
      </p:sp>
      <p:sp>
        <p:nvSpPr>
          <p:cNvPr id="40" name="TextBox 24">
            <a:extLst>
              <a:ext uri="{FF2B5EF4-FFF2-40B4-BE49-F238E27FC236}">
                <a16:creationId xmlns:a16="http://schemas.microsoft.com/office/drawing/2014/main" id="{68864F39-925C-4FAB-7ADF-7FDE31ED0F5E}"/>
              </a:ext>
            </a:extLst>
          </p:cNvPr>
          <p:cNvSpPr txBox="1"/>
          <p:nvPr/>
        </p:nvSpPr>
        <p:spPr>
          <a:xfrm>
            <a:off x="-72486" y="4422217"/>
            <a:ext cx="678391" cy="230832"/>
          </a:xfrm>
          <a:prstGeom prst="rect">
            <a:avLst/>
          </a:prstGeom>
          <a:noFill/>
        </p:spPr>
        <p:txBody>
          <a:bodyPr wrap="none" lIns="91440" tIns="45720" rIns="91440" bIns="45720" rtlCol="0" anchor="t">
            <a:spAutoFit/>
          </a:bodyPr>
          <a:lstStyle>
            <a:defPPr>
              <a:defRPr kern="0"/>
            </a:defPPr>
          </a:lstStyle>
          <a:p>
            <a:r>
              <a:rPr lang="en-US" sz="900">
                <a:latin typeface=" Arial"/>
              </a:rPr>
              <a:t>Dec 2021</a:t>
            </a:r>
          </a:p>
        </p:txBody>
      </p:sp>
      <p:sp>
        <p:nvSpPr>
          <p:cNvPr id="41" name="Content Placeholder 2">
            <a:extLst>
              <a:ext uri="{FF2B5EF4-FFF2-40B4-BE49-F238E27FC236}">
                <a16:creationId xmlns:a16="http://schemas.microsoft.com/office/drawing/2014/main" id="{E52C923C-6AF5-E0B1-383D-7BAB74F48271}"/>
              </a:ext>
            </a:extLst>
          </p:cNvPr>
          <p:cNvSpPr txBox="1">
            <a:spLocks/>
          </p:cNvSpPr>
          <p:nvPr/>
        </p:nvSpPr>
        <p:spPr>
          <a:xfrm>
            <a:off x="6032773" y="4721058"/>
            <a:ext cx="2765659" cy="187477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 Arial"/>
                <a:ea typeface="+mn-ea"/>
                <a:cs typeface="+mn-cs"/>
              </a:defRPr>
            </a:lvl1pPr>
            <a:lvl2pPr marL="4572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 Arial"/>
                <a:ea typeface="+mn-ea"/>
                <a:cs typeface="+mn-cs"/>
              </a:defRPr>
            </a:lvl2pPr>
            <a:lvl3pPr marL="6858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 Arial"/>
                <a:ea typeface="+mn-ea"/>
                <a:cs typeface="+mn-cs"/>
              </a:defRPr>
            </a:lvl3pPr>
            <a:lvl4pPr marL="914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 Arial"/>
                <a:ea typeface="+mn-ea"/>
                <a:cs typeface="+mn-cs"/>
              </a:defRPr>
            </a:lvl4pPr>
            <a:lvl5pPr marL="11430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 Arial"/>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a:solidFill>
                  <a:prstClr val="black"/>
                </a:solidFill>
              </a:rPr>
              <a:t>Communication</a:t>
            </a:r>
            <a:endParaRPr lang="en-US" sz="1600" b="1" i="0" u="none" strike="noStrike" kern="1200" cap="none" spc="0" normalizeH="0" baseline="0" noProof="0">
              <a:ln>
                <a:noFill/>
              </a:ln>
              <a:solidFill>
                <a:prstClr val="black"/>
              </a:solidFill>
              <a:effectLst/>
              <a:uLnTx/>
              <a:uFillTx/>
            </a:endParaRPr>
          </a:p>
          <a:p>
            <a:pPr marL="285750" indent="-285750">
              <a:defRPr/>
            </a:pPr>
            <a:r>
              <a:rPr lang="en-US" sz="1400">
                <a:solidFill>
                  <a:prstClr val="black"/>
                </a:solidFill>
              </a:rPr>
              <a:t>NCTF-RH open houses</a:t>
            </a:r>
          </a:p>
          <a:p>
            <a:pPr marL="285750" indent="-285750">
              <a:defRPr/>
            </a:pPr>
            <a:r>
              <a:rPr lang="en-US" sz="1400">
                <a:solidFill>
                  <a:prstClr val="black"/>
                </a:solidFill>
              </a:rPr>
              <a:t>Stakeholder engagements</a:t>
            </a:r>
          </a:p>
          <a:p>
            <a:pPr marL="285750" indent="-285750">
              <a:defRPr/>
            </a:pPr>
            <a:r>
              <a:rPr lang="en-US" sz="1400">
                <a:solidFill>
                  <a:prstClr val="black"/>
                </a:solidFill>
              </a:rPr>
              <a:t>Drinking water Info Booths</a:t>
            </a:r>
          </a:p>
          <a:p>
            <a:pPr marL="285750" indent="-285750">
              <a:defRPr/>
            </a:pPr>
            <a:r>
              <a:rPr lang="en-US" sz="1400" i="1">
                <a:solidFill>
                  <a:prstClr val="black"/>
                </a:solidFill>
              </a:rPr>
              <a:t>Red Hill Highlights</a:t>
            </a:r>
            <a:r>
              <a:rPr lang="en-US" sz="1400">
                <a:solidFill>
                  <a:prstClr val="black"/>
                </a:solidFill>
              </a:rPr>
              <a:t> </a:t>
            </a:r>
            <a:endParaRPr lang="en-US" sz="1400" b="0" i="0" u="none" strike="noStrike" kern="1200" cap="none" spc="0" normalizeH="0" baseline="0" noProof="0">
              <a:ln>
                <a:noFill/>
              </a:ln>
              <a:solidFill>
                <a:prstClr val="black"/>
              </a:solidFill>
              <a:effectLst/>
              <a:uLnTx/>
              <a:uFillTx/>
            </a:endParaRPr>
          </a:p>
          <a:p>
            <a:pPr marL="285750" indent="-285750">
              <a:defRPr/>
            </a:pPr>
            <a:r>
              <a:rPr lang="en-US" sz="1400">
                <a:solidFill>
                  <a:prstClr val="black"/>
                </a:solidFill>
              </a:rPr>
              <a:t>Vodcasts</a:t>
            </a:r>
          </a:p>
          <a:p>
            <a:pPr marL="285750" indent="-285750">
              <a:defRPr/>
            </a:pPr>
            <a:r>
              <a:rPr lang="en-US" sz="1400">
                <a:solidFill>
                  <a:prstClr val="black"/>
                </a:solidFill>
              </a:rPr>
              <a:t>Public webinars</a:t>
            </a:r>
            <a:endParaRPr lang="en-US">
              <a:solidFill>
                <a:prstClr val="black"/>
              </a:solidFill>
            </a:endParaRPr>
          </a:p>
          <a:p>
            <a:pPr marL="285750" indent="-285750">
              <a:defRPr/>
            </a:pPr>
            <a:r>
              <a:rPr lang="en-US" sz="1400">
                <a:solidFill>
                  <a:prstClr val="black"/>
                </a:solidFill>
              </a:rPr>
              <a:t>JBPHH-Safewaters website</a:t>
            </a:r>
          </a:p>
          <a:p>
            <a:pPr marL="285750" indent="-285750">
              <a:defRPr/>
            </a:pPr>
            <a:r>
              <a:rPr lang="en-US" sz="1400">
                <a:solidFill>
                  <a:prstClr val="black"/>
                </a:solidFill>
              </a:rPr>
              <a:t>NCTF-RH website</a:t>
            </a:r>
            <a:endParaRPr lang="en-US">
              <a:solidFill>
                <a:prstClr val="black"/>
              </a:solidFill>
            </a:endParaRPr>
          </a:p>
          <a:p>
            <a:pPr marL="285750" indent="-285750">
              <a:defRPr/>
            </a:pPr>
            <a:r>
              <a:rPr lang="en-US" sz="1400">
                <a:solidFill>
                  <a:prstClr val="black"/>
                </a:solidFill>
              </a:rPr>
              <a:t>DOH, EPA, CWRM notice</a:t>
            </a:r>
          </a:p>
          <a:p>
            <a:pPr marL="285750" indent="-285750">
              <a:defRPr/>
            </a:pPr>
            <a:r>
              <a:rPr lang="en-US" sz="1400">
                <a:solidFill>
                  <a:prstClr val="black"/>
                </a:solidFill>
              </a:rPr>
              <a:t>Notice to residents, consumers</a:t>
            </a:r>
          </a:p>
        </p:txBody>
      </p:sp>
      <p:pic>
        <p:nvPicPr>
          <p:cNvPr id="42" name="Picture 41">
            <a:extLst>
              <a:ext uri="{FF2B5EF4-FFF2-40B4-BE49-F238E27FC236}">
                <a16:creationId xmlns:a16="http://schemas.microsoft.com/office/drawing/2014/main" id="{99762BCE-B02D-1E95-DD8C-DBBDC5F2E58B}"/>
              </a:ext>
            </a:extLst>
          </p:cNvPr>
          <p:cNvPicPr>
            <a:picLocks noChangeAspect="1"/>
          </p:cNvPicPr>
          <p:nvPr/>
        </p:nvPicPr>
        <p:blipFill>
          <a:blip r:embed="rId4"/>
          <a:stretch>
            <a:fillRect/>
          </a:stretch>
        </p:blipFill>
        <p:spPr>
          <a:xfrm>
            <a:off x="3164209" y="4683648"/>
            <a:ext cx="2794001" cy="1946043"/>
          </a:xfrm>
          <a:prstGeom prst="rect">
            <a:avLst/>
          </a:prstGeom>
        </p:spPr>
      </p:pic>
      <p:pic>
        <p:nvPicPr>
          <p:cNvPr id="43" name="Picture 42">
            <a:extLst>
              <a:ext uri="{FF2B5EF4-FFF2-40B4-BE49-F238E27FC236}">
                <a16:creationId xmlns:a16="http://schemas.microsoft.com/office/drawing/2014/main" id="{95BE6BCC-161F-84EB-4FA7-0BF261D8FF91}"/>
              </a:ext>
            </a:extLst>
          </p:cNvPr>
          <p:cNvPicPr>
            <a:picLocks noChangeAspect="1"/>
          </p:cNvPicPr>
          <p:nvPr/>
        </p:nvPicPr>
        <p:blipFill>
          <a:blip r:embed="rId5"/>
          <a:stretch>
            <a:fillRect/>
          </a:stretch>
        </p:blipFill>
        <p:spPr>
          <a:xfrm>
            <a:off x="310444" y="4684889"/>
            <a:ext cx="2779888" cy="1933225"/>
          </a:xfrm>
          <a:prstGeom prst="rect">
            <a:avLst/>
          </a:prstGeom>
        </p:spPr>
      </p:pic>
      <p:sp>
        <p:nvSpPr>
          <p:cNvPr id="44" name="TextBox 21">
            <a:extLst>
              <a:ext uri="{FF2B5EF4-FFF2-40B4-BE49-F238E27FC236}">
                <a16:creationId xmlns:a16="http://schemas.microsoft.com/office/drawing/2014/main" id="{4E2F986B-C730-8D45-2534-1810B57E77C9}"/>
              </a:ext>
            </a:extLst>
          </p:cNvPr>
          <p:cNvSpPr txBox="1"/>
          <p:nvPr/>
        </p:nvSpPr>
        <p:spPr>
          <a:xfrm rot="19582069">
            <a:off x="4673559" y="3543206"/>
            <a:ext cx="1369383" cy="400110"/>
          </a:xfrm>
          <a:prstGeom prst="rect">
            <a:avLst/>
          </a:prstGeom>
          <a:noFill/>
        </p:spPr>
        <p:txBody>
          <a:bodyPr wrap="square" lIns="91440" tIns="45720" rIns="91440" bIns="45720" rtlCol="0" anchor="t">
            <a:spAutoFit/>
          </a:bodyPr>
          <a:lstStyle>
            <a:defPPr>
              <a:defRPr kern="0"/>
            </a:defPPr>
          </a:lstStyle>
          <a:p>
            <a:r>
              <a:rPr lang="en-US" sz="1000">
                <a:latin typeface=" Arial"/>
              </a:rPr>
              <a:t>Additional Evaluation of Treatment System</a:t>
            </a:r>
          </a:p>
        </p:txBody>
      </p:sp>
      <p:sp>
        <p:nvSpPr>
          <p:cNvPr id="45" name="5-Point Star 20">
            <a:extLst>
              <a:ext uri="{FF2B5EF4-FFF2-40B4-BE49-F238E27FC236}">
                <a16:creationId xmlns:a16="http://schemas.microsoft.com/office/drawing/2014/main" id="{67DF7E10-ED55-9746-E3B7-66E20332833A}"/>
              </a:ext>
            </a:extLst>
          </p:cNvPr>
          <p:cNvSpPr/>
          <p:nvPr/>
        </p:nvSpPr>
        <p:spPr>
          <a:xfrm>
            <a:off x="4720791" y="4130086"/>
            <a:ext cx="274320" cy="274320"/>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 name="TextBox 26">
            <a:extLst>
              <a:ext uri="{FF2B5EF4-FFF2-40B4-BE49-F238E27FC236}">
                <a16:creationId xmlns:a16="http://schemas.microsoft.com/office/drawing/2014/main" id="{0092F561-995A-6236-BDFF-DFA1A13B39B1}"/>
              </a:ext>
            </a:extLst>
          </p:cNvPr>
          <p:cNvSpPr txBox="1"/>
          <p:nvPr/>
        </p:nvSpPr>
        <p:spPr>
          <a:xfrm>
            <a:off x="6993073" y="4419227"/>
            <a:ext cx="561180" cy="230832"/>
          </a:xfrm>
          <a:prstGeom prst="rect">
            <a:avLst/>
          </a:prstGeom>
          <a:noFill/>
        </p:spPr>
        <p:txBody>
          <a:bodyPr wrap="square" lIns="91440" tIns="45720" rIns="91440" bIns="45720" rtlCol="0" anchor="ctr">
            <a:spAutoFit/>
          </a:bodyPr>
          <a:lstStyle>
            <a:defPPr>
              <a:defRPr kern="0"/>
            </a:defPPr>
          </a:lstStyle>
          <a:p>
            <a:pPr algn="ctr"/>
            <a:r>
              <a:rPr lang="en-US" sz="900">
                <a:latin typeface=" Arial"/>
              </a:rPr>
              <a:t> 2026</a:t>
            </a:r>
          </a:p>
        </p:txBody>
      </p:sp>
    </p:spTree>
    <p:extLst>
      <p:ext uri="{BB962C8B-B14F-4D97-AF65-F5344CB8AC3E}">
        <p14:creationId xmlns:p14="http://schemas.microsoft.com/office/powerpoint/2010/main" val="1589218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351EC-5206-F41A-AE4F-752E19513A6C}"/>
            </a:ext>
          </a:extLst>
        </p:cNvPr>
        <p:cNvGrpSpPr/>
        <p:nvPr/>
      </p:nvGrpSpPr>
      <p:grpSpPr>
        <a:xfrm>
          <a:off x="0" y="0"/>
          <a:ext cx="0" cy="0"/>
          <a:chOff x="0" y="0"/>
          <a:chExt cx="0" cy="0"/>
        </a:xfrm>
      </p:grpSpPr>
      <p:pic>
        <p:nvPicPr>
          <p:cNvPr id="20" name="Picture 19" descr="Logo&#10;&#10;AI-generated content may be incorrect.">
            <a:extLst>
              <a:ext uri="{FF2B5EF4-FFF2-40B4-BE49-F238E27FC236}">
                <a16:creationId xmlns:a16="http://schemas.microsoft.com/office/drawing/2014/main" id="{0BCB0FFA-EE33-3671-9166-6EA1BE78B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812" y="1398453"/>
            <a:ext cx="1352808" cy="1332818"/>
          </a:xfrm>
          <a:prstGeom prst="rect">
            <a:avLst/>
          </a:prstGeom>
        </p:spPr>
      </p:pic>
      <p:pic>
        <p:nvPicPr>
          <p:cNvPr id="10" name="Picture 9" descr="Qr code&#10;&#10;AI-generated content may be incorrect.">
            <a:extLst>
              <a:ext uri="{FF2B5EF4-FFF2-40B4-BE49-F238E27FC236}">
                <a16:creationId xmlns:a16="http://schemas.microsoft.com/office/drawing/2014/main" id="{F3E0F55D-4956-F62F-23E4-5B8EE5E743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762" y="5583649"/>
            <a:ext cx="1192842" cy="1192842"/>
          </a:xfrm>
          <a:prstGeom prst="rect">
            <a:avLst/>
          </a:prstGeom>
        </p:spPr>
      </p:pic>
      <p:pic>
        <p:nvPicPr>
          <p:cNvPr id="3" name="Picture 2">
            <a:extLst>
              <a:ext uri="{FF2B5EF4-FFF2-40B4-BE49-F238E27FC236}">
                <a16:creationId xmlns:a16="http://schemas.microsoft.com/office/drawing/2014/main" id="{0C5E73BB-2893-AC39-4ECF-E1172FFE02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148" y="4054462"/>
            <a:ext cx="1236931" cy="1236931"/>
          </a:xfrm>
          <a:prstGeom prst="rect">
            <a:avLst/>
          </a:prstGeom>
        </p:spPr>
      </p:pic>
      <p:pic>
        <p:nvPicPr>
          <p:cNvPr id="22" name="Picture 21">
            <a:extLst>
              <a:ext uri="{FF2B5EF4-FFF2-40B4-BE49-F238E27FC236}">
                <a16:creationId xmlns:a16="http://schemas.microsoft.com/office/drawing/2014/main" id="{66CB7501-2CDD-DCAF-8259-7456BEEF48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9855" y="4000540"/>
            <a:ext cx="1320694" cy="1320694"/>
          </a:xfrm>
          <a:prstGeom prst="rect">
            <a:avLst/>
          </a:prstGeom>
        </p:spPr>
      </p:pic>
      <p:sp>
        <p:nvSpPr>
          <p:cNvPr id="2" name="Title 1">
            <a:extLst>
              <a:ext uri="{FF2B5EF4-FFF2-40B4-BE49-F238E27FC236}">
                <a16:creationId xmlns:a16="http://schemas.microsoft.com/office/drawing/2014/main" id="{80FBB0F8-6D68-EA99-0BE7-BCAD37C2E164}"/>
              </a:ext>
            </a:extLst>
          </p:cNvPr>
          <p:cNvSpPr>
            <a:spLocks noGrp="1"/>
          </p:cNvSpPr>
          <p:nvPr>
            <p:ph type="title"/>
          </p:nvPr>
        </p:nvSpPr>
        <p:spPr/>
        <p:txBody>
          <a:bodyPr>
            <a:normAutofit/>
          </a:bodyPr>
          <a:lstStyle/>
          <a:p>
            <a:r>
              <a:rPr lang="en-US"/>
              <a:t>Resources</a:t>
            </a:r>
          </a:p>
        </p:txBody>
      </p:sp>
      <p:sp>
        <p:nvSpPr>
          <p:cNvPr id="6" name="TextBox 5">
            <a:extLst>
              <a:ext uri="{FF2B5EF4-FFF2-40B4-BE49-F238E27FC236}">
                <a16:creationId xmlns:a16="http://schemas.microsoft.com/office/drawing/2014/main" id="{5C3476A8-244B-6ADD-980C-8FA0B38F2E2D}"/>
              </a:ext>
            </a:extLst>
          </p:cNvPr>
          <p:cNvSpPr txBox="1"/>
          <p:nvPr/>
        </p:nvSpPr>
        <p:spPr>
          <a:xfrm>
            <a:off x="1834733" y="5786571"/>
            <a:ext cx="4598622" cy="861774"/>
          </a:xfrm>
          <a:prstGeom prst="rect">
            <a:avLst/>
          </a:prstGeom>
          <a:noFill/>
        </p:spPr>
        <p:txBody>
          <a:bodyPr wrap="square" lIns="91440" tIns="45720" rIns="91440" bIns="45720" rtlCol="0" anchor="t">
            <a:spAutoFit/>
          </a:bodyPr>
          <a:lstStyle/>
          <a:p>
            <a:pPr>
              <a:defRPr/>
            </a:pPr>
            <a:r>
              <a:rPr lang="en-US" sz="1400" b="1">
                <a:solidFill>
                  <a:prstClr val="black"/>
                </a:solidFill>
                <a:latin typeface="Arial"/>
                <a:cs typeface="Arial"/>
              </a:rPr>
              <a:t>“Let’s Talk Red Hill” Podcast</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a:defRPr/>
            </a:pPr>
            <a:r>
              <a:rPr lang="en-US" sz="1200">
                <a:solidFill>
                  <a:srgbClr val="156082"/>
                </a:solidFill>
                <a:latin typeface="Arial"/>
                <a:cs typeface="Arial"/>
                <a:hlinkClick r:id="rId7"/>
              </a:rPr>
              <a:t>youtube.com/@NCTF-RH</a:t>
            </a:r>
            <a:endParaRPr lang="en-US" sz="1200">
              <a:solidFill>
                <a:srgbClr val="156082"/>
              </a:solidFill>
              <a:latin typeface="Arial"/>
              <a:cs typeface="Arial"/>
            </a:endParaRPr>
          </a:p>
          <a:p>
            <a:pPr marL="285750" indent="-285750">
              <a:buFont typeface="Arial" panose="020B0604020202020204" pitchFamily="34" charset="0"/>
              <a:buChar char="•"/>
              <a:defRPr/>
            </a:pPr>
            <a:r>
              <a:rPr lang="en-US" sz="1200">
                <a:solidFill>
                  <a:prstClr val="black"/>
                </a:solidFill>
                <a:latin typeface="Arial"/>
                <a:cs typeface="Arial"/>
              </a:rPr>
              <a:t>Updates and information regarding the closure of the Red Hill Bulk Fuel Storage Facility</a:t>
            </a:r>
          </a:p>
        </p:txBody>
      </p:sp>
      <p:sp>
        <p:nvSpPr>
          <p:cNvPr id="9" name="TextBox 8">
            <a:extLst>
              <a:ext uri="{FF2B5EF4-FFF2-40B4-BE49-F238E27FC236}">
                <a16:creationId xmlns:a16="http://schemas.microsoft.com/office/drawing/2014/main" id="{D956975A-7038-74ED-05A6-88F1BD0002B4}"/>
              </a:ext>
            </a:extLst>
          </p:cNvPr>
          <p:cNvSpPr txBox="1"/>
          <p:nvPr/>
        </p:nvSpPr>
        <p:spPr>
          <a:xfrm>
            <a:off x="1671983" y="1413100"/>
            <a:ext cx="5681145" cy="12311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Navy Closure Task Force–Red Hill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56082">
                    <a:lumMod val="75000"/>
                  </a:srgbClr>
                </a:solidFill>
                <a:effectLst/>
                <a:uLnTx/>
                <a:uFillTx/>
                <a:latin typeface="Arial"/>
                <a:ea typeface="+mn-ea"/>
                <a:cs typeface="Arial"/>
                <a:hlinkClick r:id="rId8"/>
              </a:rPr>
              <a:t>navyclosuretaskforce.navy.mil</a:t>
            </a:r>
            <a:endParaRPr kumimoji="0" lang="en-US" sz="1200" b="0" i="0" u="none" strike="noStrike" kern="1200" cap="none" spc="0" normalizeH="0" baseline="0" noProof="0">
              <a:ln>
                <a:noFill/>
              </a:ln>
              <a:solidFill>
                <a:srgbClr val="156082">
                  <a:lumMod val="75000"/>
                </a:srgbClr>
              </a:solidFill>
              <a:effectLst/>
              <a:uLnTx/>
              <a:uFillTx/>
              <a:latin typeface="Arial"/>
              <a:ea typeface="+mn-ea"/>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Document library for defueling &amp; closure of Red Hill Bulk Fuel Storage Facility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Photos &amp; media gallery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prstClr val="black"/>
                </a:solidFill>
                <a:latin typeface="Arial" panose="020B0604020202020204" pitchFamily="34" charset="0"/>
                <a:cs typeface="Arial" panose="020B0604020202020204" pitchFamily="34" charset="0"/>
              </a:rPr>
              <a:t>Upcoming public engagements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Red Hill Highlights</a:t>
            </a:r>
          </a:p>
        </p:txBody>
      </p:sp>
      <p:cxnSp>
        <p:nvCxnSpPr>
          <p:cNvPr id="17" name="Straight Connector 16">
            <a:extLst>
              <a:ext uri="{FF2B5EF4-FFF2-40B4-BE49-F238E27FC236}">
                <a16:creationId xmlns:a16="http://schemas.microsoft.com/office/drawing/2014/main" id="{2A0C77D7-D078-D68A-D291-C6359EDD2904}"/>
              </a:ext>
            </a:extLst>
          </p:cNvPr>
          <p:cNvCxnSpPr/>
          <p:nvPr/>
        </p:nvCxnSpPr>
        <p:spPr>
          <a:xfrm>
            <a:off x="1601359" y="2741905"/>
            <a:ext cx="55622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83A315-791E-A7E6-F6ED-6DF303C0C413}"/>
              </a:ext>
            </a:extLst>
          </p:cNvPr>
          <p:cNvCxnSpPr>
            <a:cxnSpLocks/>
          </p:cNvCxnSpPr>
          <p:nvPr/>
        </p:nvCxnSpPr>
        <p:spPr>
          <a:xfrm>
            <a:off x="1790873" y="5656721"/>
            <a:ext cx="55622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92C136A-3BA0-AEF5-8B96-A3443A6E810F}"/>
              </a:ext>
            </a:extLst>
          </p:cNvPr>
          <p:cNvPicPr>
            <a:picLocks noChangeAspect="1"/>
          </p:cNvPicPr>
          <p:nvPr/>
        </p:nvPicPr>
        <p:blipFill>
          <a:blip r:embed="rId9"/>
          <a:stretch>
            <a:fillRect/>
          </a:stretch>
        </p:blipFill>
        <p:spPr>
          <a:xfrm>
            <a:off x="7010981" y="5797285"/>
            <a:ext cx="2121390" cy="1031112"/>
          </a:xfrm>
          <a:prstGeom prst="rect">
            <a:avLst/>
          </a:prstGeom>
        </p:spPr>
      </p:pic>
      <p:sp>
        <p:nvSpPr>
          <p:cNvPr id="24" name="TextBox 23">
            <a:extLst>
              <a:ext uri="{FF2B5EF4-FFF2-40B4-BE49-F238E27FC236}">
                <a16:creationId xmlns:a16="http://schemas.microsoft.com/office/drawing/2014/main" id="{AD969B36-06BF-52E4-81BD-AF8419E2A25A}"/>
              </a:ext>
            </a:extLst>
          </p:cNvPr>
          <p:cNvSpPr txBox="1"/>
          <p:nvPr/>
        </p:nvSpPr>
        <p:spPr>
          <a:xfrm>
            <a:off x="3096367" y="4205829"/>
            <a:ext cx="3887711" cy="12311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Download the free NCTF-RH app</a:t>
            </a:r>
            <a:endParaRPr kumimoji="0" lang="en-US" sz="1100" b="0" i="0" u="none" strike="noStrike" kern="1200" cap="none" spc="0" normalizeH="0" baseline="0" noProof="0">
              <a:ln>
                <a:noFill/>
              </a:ln>
              <a:solidFill>
                <a:srgbClr val="156082">
                  <a:lumMod val="75000"/>
                </a:srgbClr>
              </a:solidFill>
              <a:effectLst/>
              <a:uLnTx/>
              <a:uFillTx/>
              <a:latin typeface="Arial"/>
              <a:ea typeface="+mn-ea"/>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Interactive progress dashboard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prstClr val="black"/>
                </a:solidFill>
                <a:latin typeface="Arial" panose="020B0604020202020204" pitchFamily="34" charset="0"/>
                <a:cs typeface="Arial" panose="020B0604020202020204" pitchFamily="34" charset="0"/>
              </a:rPr>
              <a:t>Latest news</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prstClr val="black"/>
                </a:solidFill>
                <a:latin typeface="Arial" panose="020B0604020202020204" pitchFamily="34" charset="0"/>
                <a:cs typeface="Arial" panose="020B0604020202020204" pitchFamily="34" charset="0"/>
              </a:rPr>
              <a:t>Photos &amp; videos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Presentations &amp; fact sheets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prstClr val="black"/>
                </a:solidFill>
                <a:latin typeface="Arial" panose="020B0604020202020204" pitchFamily="34" charset="0"/>
                <a:cs typeface="Arial" panose="020B0604020202020204" pitchFamily="34" charset="0"/>
              </a:rPr>
              <a:t>Air quality monitoring data</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6A70C520-03C3-B205-1320-3902EE22FF9E}"/>
              </a:ext>
            </a:extLst>
          </p:cNvPr>
          <p:cNvPicPr>
            <a:picLocks noChangeAspect="1"/>
          </p:cNvPicPr>
          <p:nvPr/>
        </p:nvPicPr>
        <p:blipFill>
          <a:blip r:embed="rId10"/>
          <a:srcRect t="35278" b="35128"/>
          <a:stretch>
            <a:fillRect/>
          </a:stretch>
        </p:blipFill>
        <p:spPr>
          <a:xfrm>
            <a:off x="189651" y="5233345"/>
            <a:ext cx="1236930" cy="366068"/>
          </a:xfrm>
          <a:prstGeom prst="rect">
            <a:avLst/>
          </a:prstGeom>
        </p:spPr>
      </p:pic>
      <p:pic>
        <p:nvPicPr>
          <p:cNvPr id="1032" name="Picture 8" descr="Google play Vector Logo - Download Free SVG Icon | Worldvectorlogo">
            <a:extLst>
              <a:ext uri="{FF2B5EF4-FFF2-40B4-BE49-F238E27FC236}">
                <a16:creationId xmlns:a16="http://schemas.microsoft.com/office/drawing/2014/main" id="{971EC756-D1FF-5FAA-40D2-E3DFE4F3E43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695" r="9695"/>
          <a:stretch>
            <a:fillRect/>
          </a:stretch>
        </p:blipFill>
        <p:spPr bwMode="auto">
          <a:xfrm>
            <a:off x="1622869" y="5225803"/>
            <a:ext cx="1236930" cy="3677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Qr code&#10;&#10;AI-generated content may be incorrect.">
            <a:extLst>
              <a:ext uri="{FF2B5EF4-FFF2-40B4-BE49-F238E27FC236}">
                <a16:creationId xmlns:a16="http://schemas.microsoft.com/office/drawing/2014/main" id="{B7E73203-96C3-0E97-B8A0-474415C04E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651" y="1423773"/>
            <a:ext cx="1154369" cy="1154369"/>
          </a:xfrm>
          <a:prstGeom prst="rect">
            <a:avLst/>
          </a:prstGeom>
        </p:spPr>
      </p:pic>
      <p:grpSp>
        <p:nvGrpSpPr>
          <p:cNvPr id="5" name="Group 4">
            <a:extLst>
              <a:ext uri="{FF2B5EF4-FFF2-40B4-BE49-F238E27FC236}">
                <a16:creationId xmlns:a16="http://schemas.microsoft.com/office/drawing/2014/main" id="{51094798-CAAE-9BB1-4F23-DADB0B933432}"/>
              </a:ext>
            </a:extLst>
          </p:cNvPr>
          <p:cNvGrpSpPr/>
          <p:nvPr/>
        </p:nvGrpSpPr>
        <p:grpSpPr>
          <a:xfrm>
            <a:off x="7465812" y="4297680"/>
            <a:ext cx="1211728" cy="1220726"/>
            <a:chOff x="7209896" y="3330002"/>
            <a:chExt cx="1584772" cy="1592414"/>
          </a:xfrm>
        </p:grpSpPr>
        <p:sp>
          <p:nvSpPr>
            <p:cNvPr id="12" name="Rectangle: Rounded Corners 11">
              <a:extLst>
                <a:ext uri="{FF2B5EF4-FFF2-40B4-BE49-F238E27FC236}">
                  <a16:creationId xmlns:a16="http://schemas.microsoft.com/office/drawing/2014/main" id="{1DDC6CED-E160-7668-940A-48CC6154378C}"/>
                </a:ext>
              </a:extLst>
            </p:cNvPr>
            <p:cNvSpPr>
              <a:spLocks/>
            </p:cNvSpPr>
            <p:nvPr/>
          </p:nvSpPr>
          <p:spPr>
            <a:xfrm>
              <a:off x="7215120" y="3330002"/>
              <a:ext cx="1579548" cy="1592414"/>
            </a:xfrm>
            <a:prstGeom prst="roundRect">
              <a:avLst/>
            </a:prstGeom>
            <a:solidFill>
              <a:schemeClr val="tx2">
                <a:lumMod val="75000"/>
                <a:lumOff val="25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AI-generated content may be incorrect.">
              <a:extLst>
                <a:ext uri="{FF2B5EF4-FFF2-40B4-BE49-F238E27FC236}">
                  <a16:creationId xmlns:a16="http://schemas.microsoft.com/office/drawing/2014/main" id="{1E3F7FBD-F760-8335-E7EA-4AEC40B42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896" y="3357111"/>
              <a:ext cx="1584772" cy="1561354"/>
            </a:xfrm>
            <a:prstGeom prst="rect">
              <a:avLst/>
            </a:prstGeom>
          </p:spPr>
        </p:pic>
      </p:grpSp>
      <p:sp>
        <p:nvSpPr>
          <p:cNvPr id="4" name="Slide Number Placeholder 1">
            <a:extLst>
              <a:ext uri="{FF2B5EF4-FFF2-40B4-BE49-F238E27FC236}">
                <a16:creationId xmlns:a16="http://schemas.microsoft.com/office/drawing/2014/main" id="{DD60BF60-24CA-11FE-EB37-213C4FA100DE}"/>
              </a:ext>
            </a:extLst>
          </p:cNvPr>
          <p:cNvSpPr>
            <a:spLocks noGrp="1"/>
          </p:cNvSpPr>
          <p:nvPr>
            <p:ph type="sldNum" sz="quarter" idx="12"/>
          </p:nvPr>
        </p:nvSpPr>
        <p:spPr>
          <a:xfrm>
            <a:off x="8748346" y="6492875"/>
            <a:ext cx="395654" cy="365125"/>
          </a:xfrm>
        </p:spPr>
        <p:txBody>
          <a:bodyPr/>
          <a:lstStyle/>
          <a:p>
            <a:fld id="{5459BC1E-B056-49CF-A360-745DDD21FD9E}" type="slidenum">
              <a:rPr lang="en-US" smtClean="0"/>
              <a:t>5</a:t>
            </a:fld>
            <a:endParaRPr lang="en-US"/>
          </a:p>
        </p:txBody>
      </p:sp>
      <p:cxnSp>
        <p:nvCxnSpPr>
          <p:cNvPr id="8" name="Straight Connector 7">
            <a:extLst>
              <a:ext uri="{FF2B5EF4-FFF2-40B4-BE49-F238E27FC236}">
                <a16:creationId xmlns:a16="http://schemas.microsoft.com/office/drawing/2014/main" id="{9F00B039-472E-C33F-ED8A-B6DE3DF9B904}"/>
              </a:ext>
            </a:extLst>
          </p:cNvPr>
          <p:cNvCxnSpPr/>
          <p:nvPr/>
        </p:nvCxnSpPr>
        <p:spPr>
          <a:xfrm>
            <a:off x="1601358" y="4000540"/>
            <a:ext cx="556225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017F0DF-6A30-0986-D995-3830330A8394}"/>
              </a:ext>
            </a:extLst>
          </p:cNvPr>
          <p:cNvSpPr txBox="1"/>
          <p:nvPr/>
        </p:nvSpPr>
        <p:spPr>
          <a:xfrm>
            <a:off x="1671984" y="2777308"/>
            <a:ext cx="4761371" cy="12311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Joint Base Pearl Harbor-Hickam Safe Waters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56082">
                    <a:lumMod val="75000"/>
                  </a:srgbClr>
                </a:solidFill>
                <a:effectLst/>
                <a:uLnTx/>
                <a:uFillTx/>
                <a:latin typeface="Arial"/>
                <a:ea typeface="+mn-ea"/>
                <a:cs typeface="Arial"/>
                <a:hlinkClick r:id="rId13"/>
              </a:rPr>
              <a:t>jbphh-safewaters.org</a:t>
            </a:r>
            <a:endParaRPr kumimoji="0" lang="en-US" sz="1200" b="0" i="0" u="none" strike="noStrike" kern="1200" cap="none" spc="0" normalizeH="0" baseline="0" noProof="0">
              <a:ln>
                <a:noFill/>
              </a:ln>
              <a:solidFill>
                <a:srgbClr val="156082">
                  <a:lumMod val="75000"/>
                </a:srgbClr>
              </a:solidFill>
              <a:effectLst/>
              <a:uLnTx/>
              <a:uFillTx/>
              <a:latin typeface="Arial"/>
              <a:ea typeface="+mn-ea"/>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prstClr val="black"/>
                </a:solidFill>
                <a:latin typeface="Arial" panose="020B0604020202020204" pitchFamily="34" charset="0"/>
                <a:cs typeface="Arial" panose="020B0604020202020204" pitchFamily="34" charset="0"/>
              </a:rPr>
              <a:t>Environmental data &amp; plans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prstClr val="black"/>
                </a:solidFill>
                <a:latin typeface="Arial" panose="020B0604020202020204" pitchFamily="34" charset="0"/>
                <a:cs typeface="Arial" panose="020B0604020202020204" pitchFamily="34" charset="0"/>
              </a:rPr>
              <a:t>Drinking water monitoring test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prstClr val="black"/>
                </a:solidFill>
                <a:latin typeface="Arial" panose="020B0604020202020204" pitchFamily="34" charset="0"/>
                <a:cs typeface="Arial" panose="020B0604020202020204" pitchFamily="34" charset="0"/>
              </a:rPr>
              <a:t>Groundwater monitoring test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Red Hill remediation actions schedule</a:t>
            </a:r>
          </a:p>
        </p:txBody>
      </p:sp>
      <p:pic>
        <p:nvPicPr>
          <p:cNvPr id="14" name="Picture 13" descr="Qr code&#10;&#10;AI-generated content may be incorrect.">
            <a:extLst>
              <a:ext uri="{FF2B5EF4-FFF2-40B4-BE49-F238E27FC236}">
                <a16:creationId xmlns:a16="http://schemas.microsoft.com/office/drawing/2014/main" id="{C20A72DB-F6F3-3DD0-6BC3-4C40D0F834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043" y="2707989"/>
            <a:ext cx="1346145" cy="1346145"/>
          </a:xfrm>
          <a:prstGeom prst="rect">
            <a:avLst/>
          </a:prstGeom>
        </p:spPr>
      </p:pic>
      <p:pic>
        <p:nvPicPr>
          <p:cNvPr id="23" name="Picture 22">
            <a:extLst>
              <a:ext uri="{FF2B5EF4-FFF2-40B4-BE49-F238E27FC236}">
                <a16:creationId xmlns:a16="http://schemas.microsoft.com/office/drawing/2014/main" id="{4827CACA-4B76-B34D-4838-F600FA12B111}"/>
              </a:ext>
            </a:extLst>
          </p:cNvPr>
          <p:cNvPicPr>
            <a:picLocks noChangeAspect="1"/>
          </p:cNvPicPr>
          <p:nvPr/>
        </p:nvPicPr>
        <p:blipFill>
          <a:blip r:embed="rId15"/>
          <a:stretch>
            <a:fillRect/>
          </a:stretch>
        </p:blipFill>
        <p:spPr>
          <a:xfrm>
            <a:off x="8028241" y="2911305"/>
            <a:ext cx="1039247" cy="1031112"/>
          </a:xfrm>
          <a:prstGeom prst="rect">
            <a:avLst/>
          </a:prstGeom>
        </p:spPr>
      </p:pic>
      <p:pic>
        <p:nvPicPr>
          <p:cNvPr id="19" name="Picture 18" descr="A picture containing text, sign&#10;&#10;AI-generated content may be incorrect.">
            <a:extLst>
              <a:ext uri="{FF2B5EF4-FFF2-40B4-BE49-F238E27FC236}">
                <a16:creationId xmlns:a16="http://schemas.microsoft.com/office/drawing/2014/main" id="{34C88B71-22E5-07E1-B540-BF9D514F086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83083" y="2853713"/>
            <a:ext cx="1100790" cy="1100790"/>
          </a:xfrm>
          <a:prstGeom prst="rect">
            <a:avLst/>
          </a:prstGeom>
        </p:spPr>
      </p:pic>
    </p:spTree>
    <p:extLst>
      <p:ext uri="{BB962C8B-B14F-4D97-AF65-F5344CB8AC3E}">
        <p14:creationId xmlns:p14="http://schemas.microsoft.com/office/powerpoint/2010/main" val="2495255361"/>
      </p:ext>
    </p:extLst>
  </p:cSld>
  <p:clrMapOvr>
    <a:masterClrMapping/>
  </p:clrMapOvr>
</p:sld>
</file>

<file path=ppt/theme/theme1.xml><?xml version="1.0" encoding="utf-8"?>
<a:theme xmlns:a="http://schemas.openxmlformats.org/drawingml/2006/main" name="NCTF-RH &amp; CNRH engagement boards Jul2025">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NCTF-RH engagement boards Jul2025">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NRH engagement boards Jul2025">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NCTF-RH engagements Jul2025">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8b58576-1f19-448a-8acd-2ef3245eaddc" xsi:nil="true"/>
    <_dlc_DocId xmlns="d05be02e-eb3c-441c-965f-7791ecaf8ac5">N62813-407538821-13056</_dlc_DocId>
    <_dlc_DocIdUrl xmlns="d05be02e-eb3c-441c-965f-7791ecaf8ac5">
      <Url>https://flankspeed.sharepoint-mil.us/sites/CNICCNRH/RS_NCTF/_layouts/15/DocIdRedir.aspx?ID=N62813-407538821-13056</Url>
      <Description>N62813-407538821-13056</Description>
    </_dlc_DocIdUrl>
    <lcf76f155ced4ddcb4097134ff3c332f xmlns="2ec7eff0-dce9-45c8-b304-0a63c49b18a9">
      <Terms xmlns="http://schemas.microsoft.com/office/infopath/2007/PartnerControls"/>
    </lcf76f155ced4ddcb4097134ff3c332f>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301E1BEDBD4FBC45855C5691AFDA9F2B" ma:contentTypeVersion="13" ma:contentTypeDescription="Create a new document." ma:contentTypeScope="" ma:versionID="678b4a4b0aef12d6342c1e0cb6649a3a">
  <xsd:schema xmlns:xsd="http://www.w3.org/2001/XMLSchema" xmlns:xs="http://www.w3.org/2001/XMLSchema" xmlns:p="http://schemas.microsoft.com/office/2006/metadata/properties" xmlns:ns2="d05be02e-eb3c-441c-965f-7791ecaf8ac5" xmlns:ns3="2ec7eff0-dce9-45c8-b304-0a63c49b18a9" xmlns:ns4="58b58576-1f19-448a-8acd-2ef3245eaddc" targetNamespace="http://schemas.microsoft.com/office/2006/metadata/properties" ma:root="true" ma:fieldsID="3220d0c81f908d908d32bc22aa73a618" ns2:_="" ns3:_="" ns4:_="">
    <xsd:import namespace="d05be02e-eb3c-441c-965f-7791ecaf8ac5"/>
    <xsd:import namespace="2ec7eff0-dce9-45c8-b304-0a63c49b18a9"/>
    <xsd:import namespace="58b58576-1f19-448a-8acd-2ef3245eadd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5be02e-eb3c-441c-965f-7791ecaf8ac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ec7eff0-dce9-45c8-b304-0a63c49b18a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b58576-1f19-448a-8acd-2ef3245eadd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09f22df-6649-4c72-8738-45a9f020eef3}" ma:internalName="TaxCatchAll" ma:showField="CatchAllData" ma:web="d05be02e-eb3c-441c-965f-7791ecaf8a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65ACAA-39B4-412F-9D57-71F10EEF9E36}">
  <ds:schemaRefs>
    <ds:schemaRef ds:uri="http://schemas.microsoft.com/sharepoint/v3/contenttype/forms"/>
  </ds:schemaRefs>
</ds:datastoreItem>
</file>

<file path=customXml/itemProps2.xml><?xml version="1.0" encoding="utf-8"?>
<ds:datastoreItem xmlns:ds="http://schemas.openxmlformats.org/officeDocument/2006/customXml" ds:itemID="{330BB558-4365-42AE-B1C7-C81337CE903F}">
  <ds:schemaRefs>
    <ds:schemaRef ds:uri="2ec7eff0-dce9-45c8-b304-0a63c49b18a9"/>
    <ds:schemaRef ds:uri="58b58576-1f19-448a-8acd-2ef3245eaddc"/>
    <ds:schemaRef ds:uri="d05be02e-eb3c-441c-965f-7791ecaf8ac5"/>
    <ds:schemaRef ds:uri="fa45c3d0-a4fb-4561-84f5-0054580a54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AB89FC9-9BD4-4E83-9E87-BC5D42266344}">
  <ds:schemaRefs>
    <ds:schemaRef ds:uri="http://schemas.microsoft.com/sharepoint/events"/>
  </ds:schemaRefs>
</ds:datastoreItem>
</file>

<file path=customXml/itemProps4.xml><?xml version="1.0" encoding="utf-8"?>
<ds:datastoreItem xmlns:ds="http://schemas.openxmlformats.org/officeDocument/2006/customXml" ds:itemID="{03503AEE-48A3-4C52-8897-C201C7DBFB7E}">
  <ds:schemaRefs>
    <ds:schemaRef ds:uri="2ec7eff0-dce9-45c8-b304-0a63c49b18a9"/>
    <ds:schemaRef ds:uri="58b58576-1f19-448a-8acd-2ef3245eaddc"/>
    <ds:schemaRef ds:uri="d05be02e-eb3c-441c-965f-7791ecaf8a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71beb23-8ea8-44b3-ba27-9e8ead2039ca}" enabled="1" method="Privileged" siteId="{e3333e00-c877-4b87-b6ad-45e942de1750}" removed="0"/>
</clbl:labelList>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On-screen Show (4:3)</PresentationFormat>
  <Slides>5</Slides>
  <Notes>5</Notes>
  <HiddenSlides>0</HiddenSlides>
  <ScaleCrop>false</ScaleCrop>
  <HeadingPairs>
    <vt:vector size="4" baseType="variant">
      <vt:variant>
        <vt:lpstr>Theme</vt:lpstr>
      </vt:variant>
      <vt:variant>
        <vt:i4>4</vt:i4>
      </vt:variant>
      <vt:variant>
        <vt:lpstr>Slide Titles</vt:lpstr>
      </vt:variant>
      <vt:variant>
        <vt:i4>5</vt:i4>
      </vt:variant>
    </vt:vector>
  </HeadingPairs>
  <TitlesOfParts>
    <vt:vector size="9" baseType="lpstr">
      <vt:lpstr>NCTF-RH &amp; CNRH engagement boards Jul2025</vt:lpstr>
      <vt:lpstr>NCTF-RH engagement boards Jul2025</vt:lpstr>
      <vt:lpstr>CNRH engagement boards Jul2025</vt:lpstr>
      <vt:lpstr>NCTF-RH engagements Jul2025</vt:lpstr>
      <vt:lpstr>NCTF-RH Mission</vt:lpstr>
      <vt:lpstr>Red Hill Bulk Fuel Storage Facility Decommissioning </vt:lpstr>
      <vt:lpstr>PowerPoint Presentation</vt:lpstr>
      <vt:lpstr>Navy Aiea-Halawa Shaft Reactivation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09APR26 FTAC brief &amp; talking points reference doc</dc:title>
  <dc:creator>JTFRH-PAO</dc:creator>
  <cp:revision>2</cp:revision>
  <cp:lastPrinted>2026-03-18T19:46:36Z</cp:lastPrinted>
  <dcterms:created xsi:type="dcterms:W3CDTF">2018-07-06T17:53:02Z</dcterms:created>
  <dcterms:modified xsi:type="dcterms:W3CDTF">2026-06-01T21:22:43Z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0x010100301E1BEDBD4FBC45855C5691AFDA9F2B</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SharedWithUsers">
    <vt:lpwstr>834;#Parrent, Margherita L CIV USN NAVFAC HAWAII PEARL (USA)</vt:lpwstr>
  </property>
  <property fmtid="{D5CDD505-2E9C-101B-9397-08002B2CF9AE}" pid="11" name="_dlc_DocIdItemGuid">
    <vt:lpwstr>2af4c7fb-61a8-4e53-9b1e-ac261610a758</vt:lpwstr>
  </property>
</Properties>
</file>